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5143500" type="screen16x9"/>
  <p:notesSz cx="6889750" cy="1001871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5" d="100"/>
          <a:sy n="145" d="100"/>
        </p:scale>
        <p:origin x="624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7022400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9ee7f6caa1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9ee7f6caa1_0_21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557000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9e4c0711f5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29e4c0711f5_0_89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64940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29e4c0711f5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29e4c0711f5_0_84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872437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9e4c0711f5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9e4c0711f5_0_44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909892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p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346744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29e4c0711f5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29e4c0711f5_0_66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97061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‹nr.›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83525" y="247725"/>
            <a:ext cx="7117851" cy="476722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2972450" y="1304100"/>
            <a:ext cx="3052500" cy="99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403088" y="755753"/>
            <a:ext cx="8191224" cy="90698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38761D"/>
                </a:solidFill>
                <a:latin typeface="Arial"/>
              </a:rPr>
              <a:t>Rekenboekje Kerst</a:t>
            </a:r>
          </a:p>
        </p:txBody>
      </p:sp>
      <p:sp>
        <p:nvSpPr>
          <p:cNvPr id="57" name="Google Shape;57;p13"/>
          <p:cNvSpPr/>
          <p:nvPr/>
        </p:nvSpPr>
        <p:spPr>
          <a:xfrm>
            <a:off x="2841299" y="2342738"/>
            <a:ext cx="3125455" cy="4580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38761D"/>
                </a:solidFill>
                <a:latin typeface="Arial"/>
              </a:rPr>
              <a:t>van............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/>
              <a:t>Rekentekening</a:t>
            </a:r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/>
              <a:t>De leerlingen zitten aan de tafel. De juf of meester leest opdrachten voor die de kinderen moeten gaan uitvoeren/tekenen. De juf of meester leest het volgende voor: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nl"/>
              <a:t>In het midden van het blad staat een kerstboom. 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nl"/>
              <a:t>In de kerstboom zitten 5 kerstballen.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nl"/>
              <a:t>Bij de boom liggen twee cadeautjes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nl"/>
              <a:t>Boven in de lucht hangt een ster.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nl"/>
              <a:t>Naast de boom ligt ook nog een voetbal.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2813950" y="134900"/>
            <a:ext cx="3016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/>
              <a:t>Mijn rekentekening.</a:t>
            </a:r>
            <a:endParaRPr/>
          </a:p>
        </p:txBody>
      </p:sp>
      <p:sp>
        <p:nvSpPr>
          <p:cNvPr id="69" name="Google Shape;69;p15"/>
          <p:cNvSpPr/>
          <p:nvPr/>
        </p:nvSpPr>
        <p:spPr>
          <a:xfrm>
            <a:off x="509975" y="626550"/>
            <a:ext cx="8196000" cy="42183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/>
          <p:nvPr/>
        </p:nvSpPr>
        <p:spPr>
          <a:xfrm>
            <a:off x="333650" y="599188"/>
            <a:ext cx="8373000" cy="12633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9024" y="823500"/>
            <a:ext cx="749500" cy="814700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6"/>
          <p:cNvSpPr/>
          <p:nvPr/>
        </p:nvSpPr>
        <p:spPr>
          <a:xfrm>
            <a:off x="1281338" y="880150"/>
            <a:ext cx="705900" cy="701400"/>
          </a:xfrm>
          <a:prstGeom prst="donut">
            <a:avLst>
              <a:gd name="adj" fmla="val 25000"/>
            </a:avLst>
          </a:prstGeom>
          <a:solidFill>
            <a:srgbClr val="6AA84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71562" y="823487"/>
            <a:ext cx="749500" cy="81470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6"/>
          <p:cNvSpPr/>
          <p:nvPr/>
        </p:nvSpPr>
        <p:spPr>
          <a:xfrm>
            <a:off x="2905350" y="880138"/>
            <a:ext cx="705900" cy="701400"/>
          </a:xfrm>
          <a:prstGeom prst="donut">
            <a:avLst>
              <a:gd name="adj" fmla="val 25000"/>
            </a:avLst>
          </a:prstGeom>
          <a:solidFill>
            <a:srgbClr val="6AA84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16"/>
          <p:cNvSpPr/>
          <p:nvPr/>
        </p:nvSpPr>
        <p:spPr>
          <a:xfrm>
            <a:off x="333650" y="2085200"/>
            <a:ext cx="8373000" cy="11583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16"/>
          <p:cNvSpPr/>
          <p:nvPr/>
        </p:nvSpPr>
        <p:spPr>
          <a:xfrm>
            <a:off x="333650" y="3505175"/>
            <a:ext cx="8373000" cy="11583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16"/>
          <p:cNvSpPr txBox="1"/>
          <p:nvPr/>
        </p:nvSpPr>
        <p:spPr>
          <a:xfrm>
            <a:off x="342425" y="167575"/>
            <a:ext cx="3977700" cy="20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 sz="1800">
                <a:solidFill>
                  <a:schemeClr val="dk2"/>
                </a:solidFill>
              </a:rPr>
              <a:t>Maak de rij af.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82" name="Google Shape;82;p16"/>
          <p:cNvSpPr/>
          <p:nvPr/>
        </p:nvSpPr>
        <p:spPr>
          <a:xfrm>
            <a:off x="527475" y="2324050"/>
            <a:ext cx="295800" cy="4152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6"/>
          <p:cNvSpPr/>
          <p:nvPr/>
        </p:nvSpPr>
        <p:spPr>
          <a:xfrm>
            <a:off x="882725" y="2324050"/>
            <a:ext cx="295800" cy="4152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16"/>
          <p:cNvSpPr/>
          <p:nvPr/>
        </p:nvSpPr>
        <p:spPr>
          <a:xfrm>
            <a:off x="1268425" y="2335763"/>
            <a:ext cx="295800" cy="41520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5;p16"/>
          <p:cNvSpPr/>
          <p:nvPr/>
        </p:nvSpPr>
        <p:spPr>
          <a:xfrm>
            <a:off x="2039825" y="2324050"/>
            <a:ext cx="295800" cy="4152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6"/>
          <p:cNvSpPr/>
          <p:nvPr/>
        </p:nvSpPr>
        <p:spPr>
          <a:xfrm>
            <a:off x="1654125" y="2335763"/>
            <a:ext cx="295800" cy="415200"/>
          </a:xfrm>
          <a:prstGeom prst="rect">
            <a:avLst/>
          </a:prstGeom>
          <a:solidFill>
            <a:srgbClr val="00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16"/>
          <p:cNvSpPr/>
          <p:nvPr/>
        </p:nvSpPr>
        <p:spPr>
          <a:xfrm>
            <a:off x="2385075" y="2324050"/>
            <a:ext cx="295800" cy="4152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16"/>
          <p:cNvSpPr/>
          <p:nvPr/>
        </p:nvSpPr>
        <p:spPr>
          <a:xfrm>
            <a:off x="662975" y="3832125"/>
            <a:ext cx="515700" cy="553800"/>
          </a:xfrm>
          <a:prstGeom prst="ellipse">
            <a:avLst/>
          </a:prstGeom>
          <a:solidFill>
            <a:srgbClr val="38761D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16"/>
          <p:cNvSpPr/>
          <p:nvPr/>
        </p:nvSpPr>
        <p:spPr>
          <a:xfrm>
            <a:off x="1208775" y="3832125"/>
            <a:ext cx="515700" cy="55380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6"/>
          <p:cNvSpPr/>
          <p:nvPr/>
        </p:nvSpPr>
        <p:spPr>
          <a:xfrm>
            <a:off x="1754575" y="3832125"/>
            <a:ext cx="515700" cy="553800"/>
          </a:xfrm>
          <a:prstGeom prst="ellipse">
            <a:avLst/>
          </a:prstGeom>
          <a:solidFill>
            <a:srgbClr val="FF99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16"/>
          <p:cNvSpPr/>
          <p:nvPr/>
        </p:nvSpPr>
        <p:spPr>
          <a:xfrm>
            <a:off x="2748750" y="3901425"/>
            <a:ext cx="295800" cy="415200"/>
          </a:xfrm>
          <a:prstGeom prst="rect">
            <a:avLst/>
          </a:prstGeom>
          <a:solidFill>
            <a:srgbClr val="0000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16"/>
          <p:cNvSpPr/>
          <p:nvPr/>
        </p:nvSpPr>
        <p:spPr>
          <a:xfrm>
            <a:off x="2385075" y="3901425"/>
            <a:ext cx="295800" cy="41520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16"/>
          <p:cNvSpPr/>
          <p:nvPr/>
        </p:nvSpPr>
        <p:spPr>
          <a:xfrm>
            <a:off x="3161275" y="3807425"/>
            <a:ext cx="515700" cy="553800"/>
          </a:xfrm>
          <a:prstGeom prst="ellipse">
            <a:avLst/>
          </a:prstGeom>
          <a:solidFill>
            <a:srgbClr val="38761D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7"/>
          <p:cNvSpPr/>
          <p:nvPr/>
        </p:nvSpPr>
        <p:spPr>
          <a:xfrm>
            <a:off x="141150" y="121900"/>
            <a:ext cx="6095400" cy="48654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17"/>
          <p:cNvSpPr/>
          <p:nvPr/>
        </p:nvSpPr>
        <p:spPr>
          <a:xfrm>
            <a:off x="6396750" y="111200"/>
            <a:ext cx="1080000" cy="1112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7"/>
          <p:cNvSpPr/>
          <p:nvPr/>
        </p:nvSpPr>
        <p:spPr>
          <a:xfrm>
            <a:off x="6396750" y="1341475"/>
            <a:ext cx="1080000" cy="1112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7"/>
          <p:cNvSpPr/>
          <p:nvPr/>
        </p:nvSpPr>
        <p:spPr>
          <a:xfrm>
            <a:off x="6396750" y="2657300"/>
            <a:ext cx="1080000" cy="1112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17"/>
          <p:cNvSpPr/>
          <p:nvPr/>
        </p:nvSpPr>
        <p:spPr>
          <a:xfrm>
            <a:off x="6396750" y="3875200"/>
            <a:ext cx="1080000" cy="1112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3" name="Google Shape;10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39000" y="3973125"/>
            <a:ext cx="777400" cy="885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3300" y="224297"/>
            <a:ext cx="603625" cy="687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9425" y="2180456"/>
            <a:ext cx="603625" cy="687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60100" y="323310"/>
            <a:ext cx="603625" cy="687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88550" y="1883872"/>
            <a:ext cx="603625" cy="687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5112" y="1930656"/>
            <a:ext cx="603625" cy="687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51825" y="3691697"/>
            <a:ext cx="603625" cy="687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12825" y="3769397"/>
            <a:ext cx="603625" cy="687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39000" y="2777700"/>
            <a:ext cx="777400" cy="918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39050" y="2331275"/>
            <a:ext cx="603625" cy="71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34825" y="211500"/>
            <a:ext cx="603625" cy="71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81900" y="1341475"/>
            <a:ext cx="603625" cy="71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42675" y="1197950"/>
            <a:ext cx="603625" cy="71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04788" y="4074513"/>
            <a:ext cx="603625" cy="71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93300" y="2750841"/>
            <a:ext cx="603625" cy="71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87038" y="3868200"/>
            <a:ext cx="603625" cy="71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55650" y="912175"/>
            <a:ext cx="603625" cy="71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16450" y="390962"/>
            <a:ext cx="611250" cy="680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39000" y="1447050"/>
            <a:ext cx="777401" cy="865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9425" y="1075287"/>
            <a:ext cx="611250" cy="680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58438" y="587887"/>
            <a:ext cx="611250" cy="680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66475" y="2054962"/>
            <a:ext cx="611250" cy="680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91375" y="2982775"/>
            <a:ext cx="611250" cy="680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13800" y="3044762"/>
            <a:ext cx="611250" cy="680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59000" y="143175"/>
            <a:ext cx="611250" cy="751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39000" y="265400"/>
            <a:ext cx="777400" cy="86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86100" y="4074525"/>
            <a:ext cx="611250" cy="751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750563" y="944200"/>
            <a:ext cx="611250" cy="751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256700" y="192263"/>
            <a:ext cx="611250" cy="751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14963" y="1287888"/>
            <a:ext cx="611250" cy="751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487025" y="1178713"/>
            <a:ext cx="611250" cy="751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360100" y="2888525"/>
            <a:ext cx="611250" cy="751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979100" y="2888525"/>
            <a:ext cx="611250" cy="751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959275" y="3954575"/>
            <a:ext cx="611250" cy="751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40575" y="3009150"/>
            <a:ext cx="611250" cy="751943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17"/>
          <p:cNvSpPr/>
          <p:nvPr/>
        </p:nvSpPr>
        <p:spPr>
          <a:xfrm rot="-3319346">
            <a:off x="7382514" y="298464"/>
            <a:ext cx="926958" cy="86571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2CC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17"/>
          <p:cNvSpPr/>
          <p:nvPr/>
        </p:nvSpPr>
        <p:spPr>
          <a:xfrm rot="-3319346">
            <a:off x="7382514" y="3897689"/>
            <a:ext cx="926958" cy="86571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2CC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17"/>
          <p:cNvSpPr/>
          <p:nvPr/>
        </p:nvSpPr>
        <p:spPr>
          <a:xfrm rot="-3319346">
            <a:off x="7382514" y="2731526"/>
            <a:ext cx="926958" cy="86571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2CC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17"/>
          <p:cNvSpPr/>
          <p:nvPr/>
        </p:nvSpPr>
        <p:spPr>
          <a:xfrm rot="-3319346">
            <a:off x="7379639" y="1507439"/>
            <a:ext cx="926958" cy="865711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2CC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17"/>
          <p:cNvSpPr txBox="1"/>
          <p:nvPr/>
        </p:nvSpPr>
        <p:spPr>
          <a:xfrm>
            <a:off x="2331850" y="4647675"/>
            <a:ext cx="1799100" cy="17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 sz="1800">
                <a:solidFill>
                  <a:schemeClr val="dk2"/>
                </a:solidFill>
              </a:rPr>
              <a:t>tellen maar!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8"/>
          <p:cNvSpPr/>
          <p:nvPr/>
        </p:nvSpPr>
        <p:spPr>
          <a:xfrm>
            <a:off x="344325" y="196750"/>
            <a:ext cx="2224200" cy="22884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18"/>
          <p:cNvSpPr/>
          <p:nvPr/>
        </p:nvSpPr>
        <p:spPr>
          <a:xfrm>
            <a:off x="6164200" y="2571750"/>
            <a:ext cx="2224200" cy="22884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18"/>
          <p:cNvSpPr/>
          <p:nvPr/>
        </p:nvSpPr>
        <p:spPr>
          <a:xfrm>
            <a:off x="3254263" y="2571750"/>
            <a:ext cx="2224200" cy="22884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18"/>
          <p:cNvSpPr/>
          <p:nvPr/>
        </p:nvSpPr>
        <p:spPr>
          <a:xfrm>
            <a:off x="6164200" y="196750"/>
            <a:ext cx="2224200" cy="22884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18"/>
          <p:cNvSpPr/>
          <p:nvPr/>
        </p:nvSpPr>
        <p:spPr>
          <a:xfrm>
            <a:off x="3254263" y="196750"/>
            <a:ext cx="2224200" cy="22884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18"/>
          <p:cNvSpPr/>
          <p:nvPr/>
        </p:nvSpPr>
        <p:spPr>
          <a:xfrm>
            <a:off x="344350" y="2571750"/>
            <a:ext cx="2224200" cy="22884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53" name="Google Shape;153;p18"/>
          <p:cNvPicPr preferRelativeResize="0"/>
          <p:nvPr/>
        </p:nvPicPr>
        <p:blipFill rotWithShape="1">
          <a:blip r:embed="rId3">
            <a:alphaModFix/>
          </a:blip>
          <a:srcRect r="49517"/>
          <a:stretch/>
        </p:blipFill>
        <p:spPr>
          <a:xfrm>
            <a:off x="390386" y="227875"/>
            <a:ext cx="1122801" cy="2257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18"/>
          <p:cNvPicPr preferRelativeResize="0"/>
          <p:nvPr/>
        </p:nvPicPr>
        <p:blipFill rotWithShape="1">
          <a:blip r:embed="rId4">
            <a:alphaModFix/>
          </a:blip>
          <a:srcRect r="49225"/>
          <a:stretch/>
        </p:blipFill>
        <p:spPr>
          <a:xfrm>
            <a:off x="3300324" y="2619486"/>
            <a:ext cx="1122800" cy="219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8"/>
          <p:cNvPicPr preferRelativeResize="0"/>
          <p:nvPr/>
        </p:nvPicPr>
        <p:blipFill rotWithShape="1">
          <a:blip r:embed="rId5">
            <a:alphaModFix/>
          </a:blip>
          <a:srcRect l="49517"/>
          <a:stretch/>
        </p:blipFill>
        <p:spPr>
          <a:xfrm>
            <a:off x="7265600" y="227875"/>
            <a:ext cx="1122800" cy="2257516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56" name="Google Shape;156;p18"/>
          <p:cNvPicPr preferRelativeResize="0"/>
          <p:nvPr/>
        </p:nvPicPr>
        <p:blipFill rotWithShape="1">
          <a:blip r:embed="rId6">
            <a:alphaModFix/>
          </a:blip>
          <a:srcRect l="49517"/>
          <a:stretch/>
        </p:blipFill>
        <p:spPr>
          <a:xfrm>
            <a:off x="7265625" y="2595616"/>
            <a:ext cx="1122801" cy="2240664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57" name="Google Shape;157;p18"/>
          <p:cNvPicPr preferRelativeResize="0"/>
          <p:nvPr/>
        </p:nvPicPr>
        <p:blipFill rotWithShape="1">
          <a:blip r:embed="rId7">
            <a:alphaModFix/>
          </a:blip>
          <a:srcRect l="49517"/>
          <a:stretch/>
        </p:blipFill>
        <p:spPr>
          <a:xfrm>
            <a:off x="1445750" y="2619486"/>
            <a:ext cx="1122801" cy="219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8"/>
          <p:cNvPicPr preferRelativeResize="0"/>
          <p:nvPr/>
        </p:nvPicPr>
        <p:blipFill rotWithShape="1">
          <a:blip r:embed="rId8">
            <a:alphaModFix/>
          </a:blip>
          <a:srcRect r="49517"/>
          <a:stretch/>
        </p:blipFill>
        <p:spPr>
          <a:xfrm>
            <a:off x="3300324" y="227875"/>
            <a:ext cx="1122800" cy="2226147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18"/>
          <p:cNvSpPr txBox="1"/>
          <p:nvPr/>
        </p:nvSpPr>
        <p:spPr>
          <a:xfrm>
            <a:off x="3001575" y="4764675"/>
            <a:ext cx="3038100" cy="1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 sz="1800">
                <a:solidFill>
                  <a:schemeClr val="dk2"/>
                </a:solidFill>
              </a:rPr>
              <a:t>maak de tekening af.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91</Words>
  <Application>Microsoft Office PowerPoint</Application>
  <PresentationFormat>Diavoorstelling (16:9)</PresentationFormat>
  <Paragraphs>13</Paragraphs>
  <Slides>6</Slides>
  <Notes>6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1</vt:i4>
      </vt:variant>
      <vt:variant>
        <vt:lpstr>Thema</vt:lpstr>
      </vt:variant>
      <vt:variant>
        <vt:i4>1</vt:i4>
      </vt:variant>
      <vt:variant>
        <vt:lpstr>Diatitels</vt:lpstr>
      </vt:variant>
      <vt:variant>
        <vt:i4>6</vt:i4>
      </vt:variant>
    </vt:vector>
  </HeadingPairs>
  <TitlesOfParts>
    <vt:vector size="8" baseType="lpstr">
      <vt:lpstr>Arial</vt:lpstr>
      <vt:lpstr>Simple Light</vt:lpstr>
      <vt:lpstr>PowerPoint-presentatie</vt:lpstr>
      <vt:lpstr>Rekentekening</vt:lpstr>
      <vt:lpstr>Mijn rekentekening.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vdvlugt</dc:creator>
  <cp:lastModifiedBy>hans vdvlugt</cp:lastModifiedBy>
  <cp:revision>6</cp:revision>
  <cp:lastPrinted>2023-11-25T19:43:48Z</cp:lastPrinted>
  <dcterms:modified xsi:type="dcterms:W3CDTF">2023-11-26T13:41:26Z</dcterms:modified>
</cp:coreProperties>
</file>