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144000" type="screen4x3"/>
  <p:notesSz cx="6889750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782" autoAdjust="0"/>
    <p:restoredTop sz="94660"/>
  </p:normalViewPr>
  <p:slideViewPr>
    <p:cSldViewPr>
      <p:cViewPr varScale="1">
        <p:scale>
          <a:sx n="83" d="100"/>
          <a:sy n="83" d="100"/>
        </p:scale>
        <p:origin x="2910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664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543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244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533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657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5920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06644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4444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712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27104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549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20-6-2024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558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7-us.googleusercontent.com/slidesz/AGV_vUd1Op3jHJwnP4i2BiPq33z7nqjew6CnYnjHCfBEYXkWcFVxDjEgpiiP9a-dOSxnBJ9kkX_3eLWg7LC4ilhxUkq405qTwQao1Vy1T36mxJ5jvi73J5TFvR5tmSX5TPL3m5fXfyTWBmFwZiuunsJUJTi8x7lQf5M=s2048?key=vpAxxaYpbmoGNYyQsGXYy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16" y="467544"/>
            <a:ext cx="6858000" cy="7862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1772816" y="2411760"/>
            <a:ext cx="374441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800" dirty="0">
                <a:solidFill>
                  <a:srgbClr val="595959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We maken er </a:t>
            </a:r>
            <a:r>
              <a:rPr lang="nl-NL" sz="4800" b="1" i="1" dirty="0">
                <a:solidFill>
                  <a:srgbClr val="595959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samen</a:t>
            </a:r>
            <a:r>
              <a:rPr lang="nl-NL" sz="4800" dirty="0">
                <a:solidFill>
                  <a:srgbClr val="595959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</a:t>
            </a:r>
            <a:r>
              <a:rPr lang="nl-NL" sz="4800" dirty="0" smtClean="0">
                <a:solidFill>
                  <a:srgbClr val="595959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een</a:t>
            </a:r>
            <a:r>
              <a:rPr lang="nl-NL" sz="4800" dirty="0">
                <a:solidFill>
                  <a:srgbClr val="595959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 </a:t>
            </a:r>
            <a:endParaRPr lang="nl-NL" sz="48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r>
              <a:rPr lang="nl-NL" sz="4800" dirty="0" smtClean="0">
                <a:solidFill>
                  <a:srgbClr val="595959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 </a:t>
            </a:r>
            <a:r>
              <a:rPr lang="nl-NL" sz="4800" b="1" dirty="0" err="1" smtClean="0">
                <a:solidFill>
                  <a:srgbClr val="FFFF00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BIJ</a:t>
            </a:r>
            <a:r>
              <a:rPr lang="nl-NL" sz="4800" dirty="0" err="1" smtClean="0">
                <a:solidFill>
                  <a:srgbClr val="595959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zonder</a:t>
            </a:r>
            <a:r>
              <a:rPr lang="nl-NL" sz="4800" dirty="0" smtClean="0">
                <a:solidFill>
                  <a:srgbClr val="595959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</a:t>
            </a:r>
          </a:p>
          <a:p>
            <a:r>
              <a:rPr lang="nl-NL" sz="4800" dirty="0" smtClean="0">
                <a:solidFill>
                  <a:srgbClr val="595959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fijn jaar </a:t>
            </a:r>
            <a:r>
              <a:rPr lang="nl-NL" sz="4800" dirty="0">
                <a:solidFill>
                  <a:srgbClr val="595959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van!</a:t>
            </a:r>
            <a:endParaRPr lang="nl-NL" sz="48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9749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lh7-us.googleusercontent.com/slidesz/AGV_vUegGBIBAo5icSpbzNS09qksB-RQG8EaOQQU99rmMCD4JP9fpCMR4-42RNE0-MHQo1r4a-rNI8EFFeX7LPzoHeuUIMcpdNWHr8Z3lc7kErOsrlfnEk2b0Ndw68y6MO74-VfN67LI5HGNGFXyXUw-89Dp_y2bO8od=s2048?key=vpAxxaYpbmoGNYyQsGXYy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7" y="179512"/>
            <a:ext cx="2901955" cy="333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lh7-us.googleusercontent.com/slidesz/AGV_vUcfDOg_PDBdzvLeyw6wNedYd-jCb4pvL1DL8eAn2ts8UKPliEuqk_w3KOjB0xA8c_Y1I3DIiyJAQVyYctRoMEf-GCX_F8W7UrrsTXFZiIFQCCyGhf64IJnpU7shp-2sQI49T5dKkyiaNmoQQciqe2MzA9DlDRAW=s2048?key=vpAxxaYpbmoGNYyQsGXYy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992" y="251520"/>
            <a:ext cx="2939157" cy="296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h7-us.googleusercontent.com/slidesz/AGV_vUdwDdLZaJAZI7zJLwlC4NOd4kSefEfrllFcNV7qScQR5pqUmGMe1rJ-4jVlU0Z4lR7Yljglm8dqKkmbnqvPmqh73VwVzl65gTNIVCpvTdARdVUAaqKlQUQOglQGY6Zj-fbcJN79DE-AVW-S6VEaMbgaOXr0UvdS=s2048?key=vpAxxaYpbmoGNYyQsGXYy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00" y="3707904"/>
            <a:ext cx="2891602" cy="3257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lh7-us.googleusercontent.com/slidesz/AGV_vUdalbdd4gEjWXgqsZBsJgPKmMPHwJUB6cHsj0tOGtPr9O-woTEr5FNnzh8AvcFiazfIH0peqQ-ZXSTBPgwiq5Xa5JvNkOL3rPpMhaL2MK8UBxtbq30tDdTqrC2PlofOnn8zbCcupnUdC0yJNYuMAe5Z2RF5KqmE=s2048?key=vpAxxaYpbmoGNYyQsGXYy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602" y="4067944"/>
            <a:ext cx="3556096" cy="2751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51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lh7-us.googleusercontent.com/slidesz/AGV_vUcsf8MljhXplOAk42bwW9Q_E41VFiducMdPGYBdWM5pnh4fjE6Iqrs5znTQU9WapLSZVlj0u1v1kH1XXc3_EixVQ7GwD4Vjk_TNgFsJHpGWvMJCglaLaylOOwDUxFM9oLWR6r6LI7eHzmXoHGBy40c2pfXJJVOW=s2048?key=vpAxxaYpbmoGNYyQsGXYy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5" y="467544"/>
            <a:ext cx="3014527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lh7-us.googleusercontent.com/slidesz/AGV_vUdeEIOCW7xeFgr0rlDUX-pa2rT9oxmvfe9PecAqtQjszpZmkwfYWTu-YP8_BUVtsv38HDgZobKbTEOCFTuppBoB5KgJpvobR5kKOnx975jvXsy3j4cgRSXDWrRL61cARJwc4A5itIL6gkdRtoZ-ysukAe9u9ck=s2048?key=vpAxxaYpbmoGNYyQsGXYy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79512"/>
            <a:ext cx="2896096" cy="3535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lh7-us.googleusercontent.com/slidesz/AGV_vUc-Csui4Wzf7fa14-P_ej1SsBvljyGrj3TbXTk7p30qQrdO6gnoaqLv4VYow70eItMGOzZVzM4yKLAv88H9-MhRV4co8WhauI5KI5FxFjP2mIrWy-74o0958KvEWu1x8Q1V6vIv9KXv9YkDXIC7O39M9Ds5K4ku=s2048?key=vpAxxaYpbmoGNYyQsGXYy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80" y="4788024"/>
            <a:ext cx="3327076" cy="253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lh7-us.googleusercontent.com/slidesz/AGV_vUeifZQI_yAo2mKjXRETP4C6E4B6Cfc2aaVukMeio0U2LeFVOYMx_hxshvlozEU6vKdM-J-uSE2znipDmNTJR7BrLPNjEJpdY7FIskTst-jVvpTR-3g_xQETAWdMQ3KWvN1FY80P4-UA58Bl77w0muicDtwnWBM9=s2048?key=vpAxxaYpbmoGNYyQsGXYy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923" y="4268164"/>
            <a:ext cx="3096344" cy="30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866909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5</Words>
  <Application>Microsoft Office PowerPoint</Application>
  <PresentationFormat>Diavoorstelling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Yu Gothic UI Light</vt:lpstr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My Acer</dc:creator>
  <cp:lastModifiedBy>hans vdvlugt</cp:lastModifiedBy>
  <cp:revision>16</cp:revision>
  <cp:lastPrinted>2024-05-28T12:54:49Z</cp:lastPrinted>
  <dcterms:created xsi:type="dcterms:W3CDTF">2014-01-19T15:45:44Z</dcterms:created>
  <dcterms:modified xsi:type="dcterms:W3CDTF">2024-06-20T17:30:26Z</dcterms:modified>
</cp:coreProperties>
</file>