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Montserrat" panose="020B060402020202020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8123163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9639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749f59f37f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g3749f59f37f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2237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749f59f37f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g3749f59f37f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6012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749f59f37f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749f59f37f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2621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749f59f37f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g3749f59f37f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4970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749f59f37f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g3749f59f37f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17018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749f59f37f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g3749f59f37f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12147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749f59f37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g3749f59f37f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8599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219888" y="17005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</a:t>
            </a:r>
            <a:r>
              <a:rPr lang="nl" sz="3500" dirty="0" smtClean="0">
                <a:solidFill>
                  <a:schemeClr val="dk1"/>
                </a:solidFill>
              </a:rPr>
              <a:t> 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begrijpend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lezen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r>
              <a:rPr lang="nl" sz="3500" dirty="0" smtClean="0">
                <a:solidFill>
                  <a:schemeClr val="dk1"/>
                </a:solidFill>
              </a:rPr>
              <a:t>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rekenen</a:t>
            </a:r>
            <a:endParaRPr sz="2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tekenen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4654888" y="1896875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stillezen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godsdienst</a:t>
            </a:r>
            <a:endParaRPr sz="2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6518725" y="3872875"/>
            <a:ext cx="1928700" cy="5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    </a:t>
            </a:r>
            <a:r>
              <a:rPr lang="nl" sz="2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zingen</a:t>
            </a:r>
            <a:endParaRPr sz="26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348600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2073113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3623725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3350" y="348600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3350" y="2073113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3350" y="3623700"/>
            <a:ext cx="1498752" cy="1072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4"/>
          <p:cNvSpPr/>
          <p:nvPr/>
        </p:nvSpPr>
        <p:spPr>
          <a:xfrm>
            <a:off x="219888" y="17005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r>
              <a:rPr lang="nl" sz="3500" dirty="0" smtClean="0">
                <a:solidFill>
                  <a:schemeClr val="dk1"/>
                </a:solidFill>
              </a:rPr>
              <a:t>  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toets             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" name="Google Shape;74;p14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</a:t>
            </a:r>
            <a:endParaRPr sz="3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r>
              <a:rPr lang="nl" sz="3500" dirty="0" smtClean="0">
                <a:solidFill>
                  <a:schemeClr val="dk1"/>
                </a:solidFill>
              </a:rPr>
              <a:t>  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eten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drinken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" name="Google Shape;75;p14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 </a:t>
            </a:r>
            <a:r>
              <a:rPr lang="nl" sz="3500" dirty="0" smtClean="0">
                <a:solidFill>
                  <a:schemeClr val="dk1"/>
                </a:solidFill>
              </a:rPr>
              <a:t>  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muziek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4654888" y="1896875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 </a:t>
            </a:r>
            <a:r>
              <a:rPr lang="nl" sz="3500" dirty="0" smtClean="0">
                <a:solidFill>
                  <a:schemeClr val="dk1"/>
                </a:solidFill>
              </a:rPr>
              <a:t> 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knutselen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 dirty="0">
                <a:solidFill>
                  <a:schemeClr val="dk1"/>
                </a:solidFill>
              </a:rPr>
              <a:t>              </a:t>
            </a:r>
            <a:r>
              <a:rPr lang="nl" sz="3500" dirty="0" smtClean="0">
                <a:solidFill>
                  <a:schemeClr val="dk1"/>
                </a:solidFill>
              </a:rPr>
              <a:t>   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buiten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spelen          </a:t>
            </a:r>
            <a:r>
              <a:rPr lang="nl" sz="3500" dirty="0">
                <a:solidFill>
                  <a:schemeClr val="dk1"/>
                </a:solidFill>
              </a:rPr>
              <a:t>        </a:t>
            </a:r>
            <a:endParaRPr sz="2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6625600" y="3894538"/>
            <a:ext cx="2244900" cy="5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 dirty="0">
                <a:solidFill>
                  <a:schemeClr val="dk2"/>
                </a:solidFill>
              </a:rPr>
              <a:t> </a:t>
            </a:r>
            <a:r>
              <a:rPr lang="nl" sz="1800" dirty="0" smtClean="0">
                <a:solidFill>
                  <a:schemeClr val="dk2"/>
                </a:solidFill>
              </a:rPr>
              <a:t>   </a:t>
            </a:r>
            <a:r>
              <a:rPr lang="nl" sz="26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naar huis</a:t>
            </a:r>
            <a:endParaRPr sz="2600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" name="Google Shape;8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348600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6350" y="348600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3623350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2072925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6350" y="3623700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6350" y="2073113"/>
            <a:ext cx="1498752" cy="1072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5"/>
          <p:cNvSpPr/>
          <p:nvPr/>
        </p:nvSpPr>
        <p:spPr>
          <a:xfrm>
            <a:off x="219888" y="17005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</a:t>
            </a:r>
            <a:r>
              <a:rPr lang="nl" sz="3500" dirty="0" smtClean="0">
                <a:solidFill>
                  <a:schemeClr val="dk1"/>
                </a:solidFill>
              </a:rPr>
              <a:t>  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spelletje             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5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</a:t>
            </a:r>
            <a:endParaRPr sz="3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endParaRPr sz="3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tablet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15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 </a:t>
            </a:r>
            <a:r>
              <a:rPr lang="nl" sz="3500" dirty="0" smtClean="0">
                <a:solidFill>
                  <a:schemeClr val="dk1"/>
                </a:solidFill>
              </a:rPr>
              <a:t>  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gym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5"/>
          <p:cNvSpPr/>
          <p:nvPr/>
        </p:nvSpPr>
        <p:spPr>
          <a:xfrm>
            <a:off x="4654888" y="1896875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r>
              <a:rPr lang="nl" sz="3500" dirty="0" smtClean="0">
                <a:solidFill>
                  <a:schemeClr val="dk1"/>
                </a:solidFill>
              </a:rPr>
              <a:t>  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tafels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oefenen</a:t>
            </a:r>
            <a:r>
              <a:rPr lang="nl" sz="3500" dirty="0">
                <a:solidFill>
                  <a:schemeClr val="dk1"/>
                </a:solidFill>
              </a:rPr>
              <a:t>     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" name="Google Shape;95;p15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r>
              <a:rPr lang="nl" sz="3500" dirty="0" smtClean="0">
                <a:solidFill>
                  <a:schemeClr val="dk1"/>
                </a:solidFill>
              </a:rPr>
              <a:t>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rekenen         </a:t>
            </a:r>
            <a:r>
              <a:rPr lang="nl" sz="3500" dirty="0">
                <a:solidFill>
                  <a:schemeClr val="dk1"/>
                </a:solidFill>
              </a:rPr>
              <a:t>        </a:t>
            </a:r>
            <a:endParaRPr sz="2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15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97" name="Google Shape;97;p15"/>
          <p:cNvSpPr txBox="1"/>
          <p:nvPr/>
        </p:nvSpPr>
        <p:spPr>
          <a:xfrm>
            <a:off x="6527525" y="3894525"/>
            <a:ext cx="2244900" cy="5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 dirty="0">
                <a:solidFill>
                  <a:schemeClr val="dk2"/>
                </a:solidFill>
              </a:rPr>
              <a:t>  </a:t>
            </a:r>
            <a:r>
              <a:rPr lang="nl" sz="1800" dirty="0" smtClean="0">
                <a:solidFill>
                  <a:schemeClr val="dk2"/>
                </a:solidFill>
              </a:rPr>
              <a:t>    </a:t>
            </a:r>
            <a:r>
              <a:rPr lang="nl" sz="2600" dirty="0" smtClean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kieskast</a:t>
            </a:r>
            <a:endParaRPr sz="2600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8" name="Google Shape;9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348600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2035338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3625638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3350" y="348600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3350" y="2073113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3350" y="3614163"/>
            <a:ext cx="1498752" cy="1072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6"/>
          <p:cNvSpPr/>
          <p:nvPr/>
        </p:nvSpPr>
        <p:spPr>
          <a:xfrm>
            <a:off x="219888" y="17005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r>
              <a:rPr lang="nl" sz="3500" dirty="0" smtClean="0">
                <a:solidFill>
                  <a:schemeClr val="dk1"/>
                </a:solidFill>
              </a:rPr>
              <a:t> 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kanjer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training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" name="Google Shape;110;p16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</a:t>
            </a:r>
            <a:endParaRPr sz="3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endParaRPr sz="3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techniek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 </a:t>
            </a:r>
            <a:r>
              <a:rPr lang="nl" sz="3500" dirty="0" smtClean="0">
                <a:solidFill>
                  <a:schemeClr val="dk1"/>
                </a:solidFill>
              </a:rPr>
              <a:t>  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taal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16"/>
          <p:cNvSpPr/>
          <p:nvPr/>
        </p:nvSpPr>
        <p:spPr>
          <a:xfrm>
            <a:off x="4654888" y="1896875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 </a:t>
            </a:r>
            <a:r>
              <a:rPr lang="nl" sz="3500" dirty="0" smtClean="0">
                <a:solidFill>
                  <a:schemeClr val="dk1"/>
                </a:solidFill>
              </a:rPr>
              <a:t>  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vrij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 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spelen</a:t>
            </a:r>
            <a:r>
              <a:rPr lang="nl" sz="3500" dirty="0" smtClean="0">
                <a:solidFill>
                  <a:schemeClr val="dk1"/>
                </a:solidFill>
              </a:rPr>
              <a:t>     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p16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r>
              <a:rPr lang="nl" sz="3500" dirty="0" smtClean="0">
                <a:solidFill>
                  <a:schemeClr val="dk1"/>
                </a:solidFill>
              </a:rPr>
              <a:t>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duo-lezen         </a:t>
            </a:r>
            <a:r>
              <a:rPr lang="nl" sz="3500" dirty="0">
                <a:solidFill>
                  <a:schemeClr val="dk1"/>
                </a:solidFill>
              </a:rPr>
              <a:t>        </a:t>
            </a:r>
            <a:endParaRPr sz="2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16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15" name="Google Shape;115;p16"/>
          <p:cNvSpPr txBox="1"/>
          <p:nvPr/>
        </p:nvSpPr>
        <p:spPr>
          <a:xfrm>
            <a:off x="6527525" y="3894525"/>
            <a:ext cx="2244900" cy="5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 dirty="0" smtClean="0">
                <a:solidFill>
                  <a:schemeClr val="dk2"/>
                </a:solidFill>
              </a:rPr>
              <a:t>       </a:t>
            </a:r>
            <a:r>
              <a:rPr lang="nl" sz="26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flitsen</a:t>
            </a:r>
            <a:endParaRPr sz="2600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6" name="Google Shape;11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348600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3675" y="348600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2035338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3675" y="2073113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3625638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3675" y="3623700"/>
            <a:ext cx="1498752" cy="1072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7"/>
          <p:cNvSpPr/>
          <p:nvPr/>
        </p:nvSpPr>
        <p:spPr>
          <a:xfrm>
            <a:off x="219888" y="17005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r>
              <a:rPr lang="nl" sz="3500" dirty="0" smtClean="0">
                <a:solidFill>
                  <a:schemeClr val="dk1"/>
                </a:solidFill>
              </a:rPr>
              <a:t>  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pauze         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" name="Google Shape;128;p17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</a:t>
            </a:r>
            <a:endParaRPr sz="3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endParaRPr sz="3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kring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" name="Google Shape;129;p17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r>
              <a:rPr lang="nl" sz="3500" dirty="0" smtClean="0">
                <a:solidFill>
                  <a:schemeClr val="dk1"/>
                </a:solidFill>
              </a:rPr>
              <a:t>   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dictee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17"/>
          <p:cNvSpPr/>
          <p:nvPr/>
        </p:nvSpPr>
        <p:spPr>
          <a:xfrm>
            <a:off x="4654888" y="1896875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veilig leren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  lezen</a:t>
            </a:r>
            <a:r>
              <a:rPr lang="nl" sz="3500">
                <a:solidFill>
                  <a:schemeClr val="dk1"/>
                </a:solidFill>
              </a:rPr>
              <a:t>      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17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verkeer         </a:t>
            </a:r>
            <a:r>
              <a:rPr lang="nl" sz="3500" dirty="0" smtClean="0">
                <a:solidFill>
                  <a:schemeClr val="dk1"/>
                </a:solidFill>
              </a:rPr>
              <a:t>        </a:t>
            </a:r>
            <a:endParaRPr sz="2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33" name="Google Shape;133;p17"/>
          <p:cNvSpPr txBox="1"/>
          <p:nvPr/>
        </p:nvSpPr>
        <p:spPr>
          <a:xfrm>
            <a:off x="6527525" y="3894525"/>
            <a:ext cx="2244900" cy="5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  </a:t>
            </a:r>
            <a:r>
              <a:rPr lang="nl" sz="2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 voorlezen</a:t>
            </a:r>
            <a:endParaRPr sz="26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4" name="Google Shape;13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348600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2035325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3625638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4250" y="348600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4250" y="2073113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4250" y="3623700"/>
            <a:ext cx="1498752" cy="1072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8"/>
          <p:cNvSpPr/>
          <p:nvPr/>
        </p:nvSpPr>
        <p:spPr>
          <a:xfrm>
            <a:off x="219888" y="17005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r>
              <a:rPr lang="nl" sz="3500" dirty="0" smtClean="0">
                <a:solidFill>
                  <a:schemeClr val="dk1"/>
                </a:solidFill>
              </a:rPr>
              <a:t> 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hoeken         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18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</a:t>
            </a:r>
            <a:endParaRPr sz="3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endParaRPr sz="3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weektaak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18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  </a:t>
            </a:r>
            <a:r>
              <a:rPr lang="nl" sz="3500" dirty="0" smtClean="0">
                <a:solidFill>
                  <a:schemeClr val="dk1"/>
                </a:solidFill>
              </a:rPr>
              <a:t>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uitstapje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" name="Google Shape;148;p18"/>
          <p:cNvSpPr/>
          <p:nvPr/>
        </p:nvSpPr>
        <p:spPr>
          <a:xfrm>
            <a:off x="4654888" y="1896875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</a:t>
            </a:r>
            <a:r>
              <a:rPr lang="nl" sz="3500">
                <a:solidFill>
                  <a:schemeClr val="dk1"/>
                </a:solidFill>
              </a:rPr>
              <a:t>      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18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verrassing        </a:t>
            </a:r>
            <a:r>
              <a:rPr lang="nl" sz="3500">
                <a:solidFill>
                  <a:schemeClr val="dk1"/>
                </a:solidFill>
              </a:rPr>
              <a:t>        </a:t>
            </a:r>
            <a:endParaRPr sz="2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51" name="Google Shape;151;p18"/>
          <p:cNvSpPr txBox="1"/>
          <p:nvPr/>
        </p:nvSpPr>
        <p:spPr>
          <a:xfrm>
            <a:off x="6527525" y="3894525"/>
            <a:ext cx="2244900" cy="5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  </a:t>
            </a:r>
            <a:r>
              <a:rPr lang="nl" sz="2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 spelling</a:t>
            </a:r>
            <a:endParaRPr sz="26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18"/>
          <p:cNvSpPr txBox="1"/>
          <p:nvPr/>
        </p:nvSpPr>
        <p:spPr>
          <a:xfrm>
            <a:off x="6856525" y="2397113"/>
            <a:ext cx="13839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circuit</a:t>
            </a:r>
            <a:endParaRPr sz="26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3" name="Google Shape;15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348600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4575" y="346288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2035338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4575" y="2073113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3625638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4575" y="3623700"/>
            <a:ext cx="1498752" cy="1072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9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9"/>
          <p:cNvSpPr/>
          <p:nvPr/>
        </p:nvSpPr>
        <p:spPr>
          <a:xfrm>
            <a:off x="219888" y="17005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</a:t>
            </a:r>
            <a:r>
              <a:rPr lang="nl" sz="3500" dirty="0" smtClean="0">
                <a:solidFill>
                  <a:schemeClr val="dk1"/>
                </a:solidFill>
              </a:rPr>
              <a:t>  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filmpje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kijken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5" name="Google Shape;165;p19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</a:t>
            </a:r>
            <a:endParaRPr sz="3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endParaRPr sz="3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schoolreis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verjaardag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4654888" y="1896875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</a:t>
            </a:r>
            <a:r>
              <a:rPr lang="nl" sz="3500">
                <a:solidFill>
                  <a:schemeClr val="dk1"/>
                </a:solidFill>
              </a:rPr>
              <a:t>      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schrijven        </a:t>
            </a:r>
            <a:r>
              <a:rPr lang="nl" sz="3500">
                <a:solidFill>
                  <a:schemeClr val="dk1"/>
                </a:solidFill>
              </a:rPr>
              <a:t>        </a:t>
            </a:r>
            <a:endParaRPr sz="2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19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70" name="Google Shape;170;p19"/>
          <p:cNvSpPr txBox="1"/>
          <p:nvPr/>
        </p:nvSpPr>
        <p:spPr>
          <a:xfrm>
            <a:off x="6458993" y="3449388"/>
            <a:ext cx="2460600" cy="5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 dirty="0">
                <a:solidFill>
                  <a:schemeClr val="dk2"/>
                </a:solidFill>
              </a:rPr>
              <a:t>  </a:t>
            </a:r>
            <a:r>
              <a:rPr lang="nl" sz="26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 weeksluiting</a:t>
            </a:r>
            <a:endParaRPr sz="2600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1" name="Google Shape;171;p19"/>
          <p:cNvSpPr txBox="1"/>
          <p:nvPr/>
        </p:nvSpPr>
        <p:spPr>
          <a:xfrm>
            <a:off x="6469714" y="2397125"/>
            <a:ext cx="24606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weekopening</a:t>
            </a:r>
            <a:endParaRPr sz="2400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2" name="Google Shape;17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348600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2073113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3623725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2925" y="346288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2925" y="2073125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2925" y="3623700"/>
            <a:ext cx="1498752" cy="1072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0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219888" y="17005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r>
              <a:rPr lang="nl" sz="3500" dirty="0" smtClean="0">
                <a:solidFill>
                  <a:schemeClr val="dk1"/>
                </a:solidFill>
              </a:rPr>
              <a:t>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bewegend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leren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4" name="Google Shape;184;p20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</a:t>
            </a:r>
            <a:endParaRPr sz="3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endParaRPr sz="3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bibliotheek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" name="Google Shape;185;p20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" name="Google Shape;186;p20"/>
          <p:cNvSpPr/>
          <p:nvPr/>
        </p:nvSpPr>
        <p:spPr>
          <a:xfrm>
            <a:off x="4654888" y="1896875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</a:t>
            </a:r>
            <a:r>
              <a:rPr lang="nl" sz="3500">
                <a:solidFill>
                  <a:schemeClr val="dk1"/>
                </a:solidFill>
              </a:rPr>
              <a:t>      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p20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spreekbeurt        </a:t>
            </a:r>
            <a:r>
              <a:rPr lang="nl" sz="3500">
                <a:solidFill>
                  <a:schemeClr val="dk1"/>
                </a:solidFill>
              </a:rPr>
              <a:t>        </a:t>
            </a:r>
            <a:endParaRPr sz="2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pic>
        <p:nvPicPr>
          <p:cNvPr id="189" name="Google Shape;18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348600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2035338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50" y="3625638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4250" y="348600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4250" y="2073113"/>
            <a:ext cx="1498752" cy="10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4250" y="3623700"/>
            <a:ext cx="1498752" cy="1072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</Words>
  <Application>Microsoft Office PowerPoint</Application>
  <PresentationFormat>Diavoorstelling (16:9)</PresentationFormat>
  <Paragraphs>99</Paragraphs>
  <Slides>8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1" baseType="lpstr">
      <vt:lpstr>Montserrat</vt:lpstr>
      <vt:lpstr>Arial</vt:lpstr>
      <vt:lpstr>Simple Light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hans van der Vlugt</dc:creator>
  <cp:lastModifiedBy>hans vdvlugt</cp:lastModifiedBy>
  <cp:revision>1</cp:revision>
  <dcterms:modified xsi:type="dcterms:W3CDTF">2025-08-14T11:52:38Z</dcterms:modified>
</cp:coreProperties>
</file>