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2316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63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49f59f3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749f59f3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23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49f59f37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3749f59f37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01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49f59f37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749f59f37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62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49f59f37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3749f59f37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97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49f59f37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3749f59f37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70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49f59f37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749f59f37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21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49f59f37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3749f59f37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59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r>
              <a:rPr lang="nl" sz="3500" dirty="0" smtClean="0">
                <a:solidFill>
                  <a:schemeClr val="dk1"/>
                </a:solidFill>
              </a:rPr>
              <a:t>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begrijpend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lezen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rekenen</a:t>
            </a: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tekenen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stillezen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godsdienst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518725" y="3872875"/>
            <a:ext cx="19287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  </a:t>
            </a:r>
            <a:r>
              <a:rPr lang="nl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zingen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2073113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623725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350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350" y="2073113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350" y="3623700"/>
            <a:ext cx="1498752" cy="107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toets        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eten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drinken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 </a:t>
            </a:r>
            <a:r>
              <a:rPr lang="nl" sz="3500" dirty="0" smtClean="0">
                <a:solidFill>
                  <a:schemeClr val="dk1"/>
                </a:solidFill>
              </a:rPr>
              <a:t>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muziek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 </a:t>
            </a:r>
            <a:r>
              <a:rPr lang="nl" sz="3500" dirty="0" smtClean="0">
                <a:solidFill>
                  <a:schemeClr val="dk1"/>
                </a:solidFill>
              </a:rPr>
              <a:t>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knutselen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r>
              <a:rPr lang="nl" sz="3500" dirty="0" smtClean="0">
                <a:solidFill>
                  <a:schemeClr val="dk1"/>
                </a:solidFill>
              </a:rPr>
              <a:t> 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buiten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spelen          </a:t>
            </a:r>
            <a:r>
              <a:rPr lang="nl" sz="3500" dirty="0">
                <a:solidFill>
                  <a:schemeClr val="dk1"/>
                </a:solidFill>
              </a:rPr>
              <a:t>        </a:t>
            </a: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625600" y="3894538"/>
            <a:ext cx="2244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 </a:t>
            </a:r>
            <a:r>
              <a:rPr lang="nl" sz="1800" dirty="0" smtClean="0">
                <a:solidFill>
                  <a:schemeClr val="dk2"/>
                </a:solidFill>
              </a:rPr>
              <a:t>   </a:t>
            </a:r>
            <a:r>
              <a:rPr lang="nl" sz="2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naar huis</a:t>
            </a:r>
            <a:endParaRPr sz="2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350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62335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2072925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350" y="36237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350" y="2073113"/>
            <a:ext cx="1498752" cy="107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r>
              <a:rPr lang="nl" sz="3500" dirty="0" smtClean="0">
                <a:solidFill>
                  <a:schemeClr val="dk1"/>
                </a:solidFill>
              </a:rPr>
              <a:t>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spelletje        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tablet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 </a:t>
            </a:r>
            <a:r>
              <a:rPr lang="nl" sz="3500" dirty="0" smtClean="0">
                <a:solidFill>
                  <a:schemeClr val="dk1"/>
                </a:solidFill>
              </a:rPr>
              <a:t>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gym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tafels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oefenen</a:t>
            </a:r>
            <a:r>
              <a:rPr lang="nl" sz="3500" dirty="0">
                <a:solidFill>
                  <a:schemeClr val="dk1"/>
                </a:solidFill>
              </a:rPr>
              <a:t>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rekenen         </a:t>
            </a:r>
            <a:r>
              <a:rPr lang="nl" sz="3500" dirty="0">
                <a:solidFill>
                  <a:schemeClr val="dk1"/>
                </a:solidFill>
              </a:rPr>
              <a:t>        </a:t>
            </a: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6527525" y="3894525"/>
            <a:ext cx="2244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  </a:t>
            </a:r>
            <a:r>
              <a:rPr lang="nl" sz="1800" dirty="0" smtClean="0">
                <a:solidFill>
                  <a:schemeClr val="dk2"/>
                </a:solidFill>
              </a:rPr>
              <a:t>    </a:t>
            </a:r>
            <a:r>
              <a:rPr lang="nl" sz="26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kieskast</a:t>
            </a:r>
            <a:endParaRPr sz="2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2035338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625638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350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350" y="2073113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350" y="3614163"/>
            <a:ext cx="1498752" cy="107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kanjer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training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techniek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 </a:t>
            </a:r>
            <a:r>
              <a:rPr lang="nl" sz="3500" dirty="0" smtClean="0">
                <a:solidFill>
                  <a:schemeClr val="dk1"/>
                </a:solidFill>
              </a:rPr>
              <a:t>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taal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 </a:t>
            </a:r>
            <a:r>
              <a:rPr lang="nl" sz="3500" dirty="0" smtClean="0">
                <a:solidFill>
                  <a:schemeClr val="dk1"/>
                </a:solidFill>
              </a:rPr>
              <a:t>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vrij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spelen</a:t>
            </a:r>
            <a:r>
              <a:rPr lang="nl" sz="3500" dirty="0" smtClean="0">
                <a:solidFill>
                  <a:schemeClr val="dk1"/>
                </a:solidFill>
              </a:rPr>
              <a:t>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duo-lezen         </a:t>
            </a:r>
            <a:r>
              <a:rPr lang="nl" sz="3500" dirty="0">
                <a:solidFill>
                  <a:schemeClr val="dk1"/>
                </a:solidFill>
              </a:rPr>
              <a:t>        </a:t>
            </a: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6527525" y="3894525"/>
            <a:ext cx="2244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 smtClean="0">
                <a:solidFill>
                  <a:schemeClr val="dk2"/>
                </a:solidFill>
              </a:rPr>
              <a:t>       </a:t>
            </a:r>
            <a:r>
              <a:rPr lang="nl" sz="2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flitsen</a:t>
            </a:r>
            <a:endParaRPr sz="2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675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2035338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675" y="2073113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625638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675" y="3623700"/>
            <a:ext cx="1498752" cy="107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pauze    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kring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dictee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veilig leren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lezen</a:t>
            </a: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verkeer         </a:t>
            </a:r>
            <a:r>
              <a:rPr lang="nl" sz="3500" dirty="0" smtClean="0">
                <a:solidFill>
                  <a:schemeClr val="dk1"/>
                </a:solidFill>
              </a:rPr>
              <a:t>        </a:t>
            </a: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527525" y="3894525"/>
            <a:ext cx="2244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</a:t>
            </a:r>
            <a:r>
              <a:rPr lang="nl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voorlezen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2035325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625638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250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250" y="2073113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250" y="3623700"/>
            <a:ext cx="1498752" cy="107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hoeken    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weektaak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  </a:t>
            </a:r>
            <a:r>
              <a:rPr lang="nl" sz="3500" dirty="0" smtClean="0">
                <a:solidFill>
                  <a:schemeClr val="dk1"/>
                </a:solidFill>
              </a:rPr>
              <a:t>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uitstapje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</a:t>
            </a: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verrassing        </a:t>
            </a:r>
            <a:r>
              <a:rPr lang="nl" sz="3500">
                <a:solidFill>
                  <a:schemeClr val="dk1"/>
                </a:solidFill>
              </a:rPr>
              <a:t>       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6527525" y="3894525"/>
            <a:ext cx="2244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</a:t>
            </a:r>
            <a:r>
              <a:rPr lang="nl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spelling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6856525" y="2397113"/>
            <a:ext cx="1383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circuit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575" y="346288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2035338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575" y="2073113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625638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575" y="3623700"/>
            <a:ext cx="1498752" cy="107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r>
              <a:rPr lang="nl" sz="3500" dirty="0" smtClean="0">
                <a:solidFill>
                  <a:schemeClr val="dk1"/>
                </a:solidFill>
              </a:rPr>
              <a:t>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filmpje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kijken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schoolreis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verjaardag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</a:t>
            </a: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schrijven        </a:t>
            </a:r>
            <a:r>
              <a:rPr lang="nl" sz="3500">
                <a:solidFill>
                  <a:schemeClr val="dk1"/>
                </a:solidFill>
              </a:rPr>
              <a:t>       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6458993" y="3449388"/>
            <a:ext cx="24606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  </a:t>
            </a:r>
            <a:r>
              <a:rPr lang="nl" sz="2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weeksluiting</a:t>
            </a:r>
            <a:endParaRPr sz="2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6469714" y="2397125"/>
            <a:ext cx="24606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weekopening</a:t>
            </a:r>
            <a:endParaRPr sz="24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2073113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623725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925" y="346288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925" y="2073125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925" y="3623700"/>
            <a:ext cx="1498752" cy="107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bewegend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leren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bibliotheek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</a:t>
            </a: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spreekbeurt        </a:t>
            </a:r>
            <a:r>
              <a:rPr lang="nl" sz="3500">
                <a:solidFill>
                  <a:schemeClr val="dk1"/>
                </a:solidFill>
              </a:rPr>
              <a:t>       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2035338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0" y="3625638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250" y="348600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250" y="2073113"/>
            <a:ext cx="1498752" cy="1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250" y="3623700"/>
            <a:ext cx="1498752" cy="107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Diavoorstelling (16:9)</PresentationFormat>
  <Paragraphs>99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Montserrat</vt:lpstr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van der Vlugt</dc:creator>
  <cp:lastModifiedBy>hans vdvlugt</cp:lastModifiedBy>
  <cp:revision>1</cp:revision>
  <dcterms:modified xsi:type="dcterms:W3CDTF">2025-08-14T11:52:38Z</dcterms:modified>
</cp:coreProperties>
</file>