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1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6858000" cy="9144000" type="screen4x3"/>
  <p:notesSz cx="6889750" cy="100187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E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782" autoAdjust="0"/>
    <p:restoredTop sz="94660"/>
  </p:normalViewPr>
  <p:slideViewPr>
    <p:cSldViewPr>
      <p:cViewPr varScale="1">
        <p:scale>
          <a:sx n="83" d="100"/>
          <a:sy n="83" d="100"/>
        </p:scale>
        <p:origin x="2910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7159" y="243839"/>
            <a:ext cx="6583680" cy="865632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4364" y="1176501"/>
            <a:ext cx="5606415" cy="390144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4500" b="1" cap="all" baseline="0"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1612" y="5159514"/>
            <a:ext cx="4931921" cy="1850887"/>
          </a:xfrm>
        </p:spPr>
        <p:txBody>
          <a:bodyPr>
            <a:normAutofit/>
          </a:bodyPr>
          <a:lstStyle>
            <a:lvl1pPr marL="0" indent="0" algn="ctr">
              <a:spcBef>
                <a:spcPts val="750"/>
              </a:spcBef>
              <a:buNone/>
              <a:defRPr sz="1350">
                <a:solidFill>
                  <a:srgbClr val="FFFFFF"/>
                </a:solidFill>
              </a:defRPr>
            </a:lvl1pPr>
            <a:lvl2pPr marL="257175" indent="0" algn="ctr">
              <a:buNone/>
              <a:defRPr sz="1350"/>
            </a:lvl2pPr>
            <a:lvl3pPr marL="514350" indent="0" algn="ctr">
              <a:buNone/>
              <a:defRPr sz="1350"/>
            </a:lvl3pPr>
            <a:lvl4pPr marL="771525" indent="0" algn="ctr">
              <a:buNone/>
              <a:defRPr sz="1125"/>
            </a:lvl4pPr>
            <a:lvl5pPr marL="1028700" indent="0" algn="ctr">
              <a:buNone/>
              <a:defRPr sz="1125"/>
            </a:lvl5pPr>
            <a:lvl6pPr marL="1285875" indent="0" algn="ctr">
              <a:buNone/>
              <a:defRPr sz="1125"/>
            </a:lvl6pPr>
            <a:lvl7pPr marL="1543050" indent="0" algn="ctr">
              <a:buNone/>
              <a:defRPr sz="1125"/>
            </a:lvl7pPr>
            <a:lvl8pPr marL="1800225" indent="0" algn="ctr">
              <a:buNone/>
              <a:defRPr sz="1125"/>
            </a:lvl8pPr>
            <a:lvl9pPr marL="2057400" indent="0" algn="ctr">
              <a:buNone/>
              <a:defRPr sz="1125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EE95DB0-17C7-498D-AE73-2EA69EFF7548}" type="datetimeFigureOut">
              <a:rPr lang="nl-NL" smtClean="0"/>
              <a:pPr/>
              <a:t>27-3-2024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8" name="Straight Connector 7"/>
          <p:cNvCxnSpPr/>
          <p:nvPr/>
        </p:nvCxnSpPr>
        <p:spPr>
          <a:xfrm>
            <a:off x="1112997" y="4978400"/>
            <a:ext cx="462915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9779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27-3-2024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362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1016000"/>
            <a:ext cx="1307306" cy="721360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2938" y="1016000"/>
            <a:ext cx="4179094" cy="721360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27-3-2024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5763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750"/>
              </a:spcBef>
              <a:defRPr/>
            </a:lvl1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27-3-2024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158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364" y="1564767"/>
            <a:ext cx="5606415" cy="390144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4500" b="0" cap="all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1834" y="5539360"/>
            <a:ext cx="4932617" cy="1818408"/>
          </a:xfrm>
        </p:spPr>
        <p:txBody>
          <a:bodyPr anchor="t">
            <a:normAutofit/>
          </a:bodyPr>
          <a:lstStyle>
            <a:lvl1pPr marL="0" indent="0" algn="ctr">
              <a:buNone/>
              <a:defRPr sz="1350">
                <a:solidFill>
                  <a:schemeClr val="accent1"/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27-3-2024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7" name="Straight Connector 6"/>
          <p:cNvCxnSpPr/>
          <p:nvPr/>
        </p:nvCxnSpPr>
        <p:spPr>
          <a:xfrm>
            <a:off x="1114425" y="5360544"/>
            <a:ext cx="462915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4291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2938" y="2743199"/>
            <a:ext cx="2674620" cy="536448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5532" y="2743200"/>
            <a:ext cx="2674620" cy="536448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27-3-2024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9233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938" y="2668681"/>
            <a:ext cx="2674620" cy="103632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2938" y="3628644"/>
            <a:ext cx="2674620" cy="451104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26410" y="2665376"/>
            <a:ext cx="2674620" cy="103632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26410" y="3625763"/>
            <a:ext cx="2674620" cy="451104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27-3-2024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8726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27-3-2024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0729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27-3-2024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0874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38" y="1463040"/>
            <a:ext cx="2125980" cy="231648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25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6985" y="1463040"/>
            <a:ext cx="3112229" cy="6217920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2938" y="3779520"/>
            <a:ext cx="2125980" cy="39014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956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27-3-2024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196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38" y="1463040"/>
            <a:ext cx="2125980" cy="231648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25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14331" y="1426464"/>
            <a:ext cx="3193277" cy="6193537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1575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2938" y="3779520"/>
            <a:ext cx="2125980" cy="38404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956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27-3-2024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1956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7160" y="243840"/>
            <a:ext cx="6583680" cy="86563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938" y="812800"/>
            <a:ext cx="5554980" cy="1808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939" y="2743200"/>
            <a:ext cx="5553490" cy="538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2935" y="8298440"/>
            <a:ext cx="131010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accent1"/>
                </a:solidFill>
              </a:defRPr>
            </a:lvl1pPr>
          </a:lstStyle>
          <a:p>
            <a:fld id="{8EE95DB0-17C7-498D-AE73-2EA69EFF7548}" type="datetimeFigureOut">
              <a:rPr lang="nl-NL" smtClean="0"/>
              <a:pPr/>
              <a:t>27-3-2024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21396" y="8298440"/>
            <a:ext cx="265374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47862" y="8298440"/>
            <a:ext cx="959747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accent1"/>
                </a:solidFill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5995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28588" indent="-102870" algn="l" defTabSz="514350" rtl="0" eaLnBrk="1" latinLnBrk="0" hangingPunct="1">
        <a:lnSpc>
          <a:spcPct val="90000"/>
        </a:lnSpc>
        <a:spcBef>
          <a:spcPts val="750"/>
        </a:spcBef>
        <a:buClr>
          <a:schemeClr val="accent1"/>
        </a:buClr>
        <a:buSzPct val="80000"/>
        <a:buFont typeface="Corbel" pitchFamily="34" charset="0"/>
        <a:buChar char="•"/>
        <a:defRPr sz="15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257175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2pPr>
      <a:lvl3pPr marL="411480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565785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4pPr>
      <a:lvl5pPr marL="690090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5pPr>
      <a:lvl6pPr marL="82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6pPr>
      <a:lvl7pPr marL="97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2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27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h7-us.googleusercontent.com/k0EvKPQ3X56agJskqCKJVKO4Tf8qghIsNaHytSHLXkRTeZs-5scl2Oh7JAWypg6QZWbaePeDBcXwEPH8G6MpdqyL5kYcoFZ69sGnJ3QW8e6LYqaI_BbhHj1XDUsF9k2_jGbAzlXbIZ3I8P4eC9y_t_sjtw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611560"/>
            <a:ext cx="6336704" cy="792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173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fa5N0XA32o5yJ4dyPnaUqyn2qM2kDxDpMig3SLnsVQlSm-JdMbT9Xg9EsVDLRbEQi1zz9_a5TB9QTo7I8-qEottVV_Hwu3z6JRJtcvjA_8Uc3Z8jQqkLLcjjjcp1BmFNEgrYnSAQwacgwre0ygljL_ldT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539552"/>
            <a:ext cx="6192688" cy="7632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9863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lh7-us.googleusercontent.com/UZAKt8XMfdiSmgraTP1-tn1YTSL4fCUlewm4qS8O4Igt4rlNfUnTsJqwkGcqMEeKdCxBR2PHLzGF_3Z9XILJbcgClVEQPLxxQG-FYylMpguoiLIGEzlF8EN4eGVF6nBchPUt2q5anOFDYO7sN0aCFxlYhw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395536"/>
            <a:ext cx="6336704" cy="828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549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lh7-us.googleusercontent.com/xwi1TZYKK4AL3V52Xufp409i600i7JS9twVZmwAubBt8xI5rqrDzdHfZsECPSHGH6sfOmRJccIySGi0aY6SrhWY1zcHetjx9JaivU5VSCZvkqsYr47bBHujqzXz1jo4-idLQGtyWyUpTcHtrH97Mu6sKDQ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827584"/>
            <a:ext cx="6480720" cy="7488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40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lh7-us.googleusercontent.com/bffqV1NaLjWu7OvVyXU3_h2N37Z_6w5xO2i2fPuJXptUewBJ-x6k283SzXLgeI2rQ_A3qwGR7O0ImWwDxtN4k5N2bdQ7rA5EiyJqlnHf0iErbAGv9Z2bmOxkKf107JuUkGcAXoQ2dntfgHQU76YNrb4V9w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251520"/>
            <a:ext cx="6480720" cy="856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686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lh7-us.googleusercontent.com/Q4Kk0Nkw15-GlXobKEtWrRyHeoXvNpekgCrR3p_6YyTWeFxc0o3mXORfX4rtLo9wuflCBpsyYcYZ_qQYQG1BPArip-U2t7rl_9at4f_cDtKH2_M8okZIF0M7Q3sTUbtUNk2m7EpQDw2SwY4ZKFPtNAXj_Q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624736" cy="878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1059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lh7-us.googleusercontent.com/vSRL-Hp5fA0q7IKovlKQXqtx2BD4w0FtCYmVgnasZpT3tFjsccLBxpzk6ylnYoNjaN_cPcV2H37FHIURirz3HmvNztMz7qMyl3klETcWGY02CzHgLfJyVlzAIccdsV-POKJ2GxppOIhC-YtL_AhuCzIzCg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395536"/>
            <a:ext cx="6336704" cy="8352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7273862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Grijswaarden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Basis</Template>
  <TotalTime>1953</TotalTime>
  <Words>0</Words>
  <Application>Microsoft Office PowerPoint</Application>
  <PresentationFormat>Diavoorstelling (4:3)</PresentationFormat>
  <Paragraphs>0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0" baseType="lpstr">
      <vt:lpstr>Arial</vt:lpstr>
      <vt:lpstr>Corbel</vt:lpstr>
      <vt:lpstr>Basis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Opdracht 1</dc:title>
  <dc:creator>My Acer</dc:creator>
  <cp:lastModifiedBy>hans vdvlugt</cp:lastModifiedBy>
  <cp:revision>57</cp:revision>
  <cp:lastPrinted>2024-03-27T13:44:51Z</cp:lastPrinted>
  <dcterms:created xsi:type="dcterms:W3CDTF">2014-01-19T15:45:44Z</dcterms:created>
  <dcterms:modified xsi:type="dcterms:W3CDTF">2024-03-27T13:44:56Z</dcterms:modified>
</cp:coreProperties>
</file>