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6858000" cy="9144000" type="screen4x3"/>
  <p:notesSz cx="6889750" cy="100187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82" autoAdjust="0"/>
    <p:restoredTop sz="94660"/>
  </p:normalViewPr>
  <p:slideViewPr>
    <p:cSldViewPr>
      <p:cViewPr varScale="1">
        <p:scale>
          <a:sx n="83" d="100"/>
          <a:sy n="83" d="100"/>
        </p:scale>
        <p:origin x="291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59" y="243839"/>
            <a:ext cx="6583680" cy="865632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364" y="1176501"/>
            <a:ext cx="5606415" cy="390144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5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612" y="5159514"/>
            <a:ext cx="4931921" cy="1850887"/>
          </a:xfrm>
        </p:spPr>
        <p:txBody>
          <a:bodyPr>
            <a:normAutofit/>
          </a:bodyPr>
          <a:lstStyle>
            <a:lvl1pPr marL="0" indent="0" algn="ctr">
              <a:spcBef>
                <a:spcPts val="750"/>
              </a:spcBef>
              <a:buNone/>
              <a:defRPr sz="1350">
                <a:solidFill>
                  <a:srgbClr val="FFFFFF"/>
                </a:solidFill>
              </a:defRPr>
            </a:lvl1pPr>
            <a:lvl2pPr marL="257175" indent="0" algn="ctr">
              <a:buNone/>
              <a:defRPr sz="1350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112997" y="4978400"/>
            <a:ext cx="462915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77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6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1016000"/>
            <a:ext cx="1307306" cy="72136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1016000"/>
            <a:ext cx="4179094" cy="72136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76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0"/>
              </a:spcBef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58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4" y="1564767"/>
            <a:ext cx="5606415" cy="390144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5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834" y="5539360"/>
            <a:ext cx="4932617" cy="1818408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>
            <a:off x="1114425" y="5360544"/>
            <a:ext cx="46291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29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2743199"/>
            <a:ext cx="2674620" cy="536448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5532" y="2743200"/>
            <a:ext cx="2674620" cy="536448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23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2668681"/>
            <a:ext cx="267462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3628644"/>
            <a:ext cx="2674620" cy="45110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6410" y="2665376"/>
            <a:ext cx="267462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6410" y="3625763"/>
            <a:ext cx="2674620" cy="45110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72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72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87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63040"/>
            <a:ext cx="212598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985" y="1463040"/>
            <a:ext cx="3112229" cy="621792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3779520"/>
            <a:ext cx="2125980" cy="39014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9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63040"/>
            <a:ext cx="212598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14331" y="1426464"/>
            <a:ext cx="3193277" cy="6193537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3779520"/>
            <a:ext cx="2125980" cy="38404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95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60" y="243840"/>
            <a:ext cx="6583680" cy="86563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812800"/>
            <a:ext cx="5554980" cy="180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9" y="2743200"/>
            <a:ext cx="5553490" cy="53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5" y="8298440"/>
            <a:ext cx="131010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fld id="{8EE95DB0-17C7-498D-AE73-2EA69EFF7548}" type="datetimeFigureOut">
              <a:rPr lang="nl-NL" smtClean="0"/>
              <a:pPr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396" y="8298440"/>
            <a:ext cx="265374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7862" y="8298440"/>
            <a:ext cx="95974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5A00C360-0998-4309-BDD5-4B59233655F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9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28588" indent="-102870" algn="l" defTabSz="51435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717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1148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6578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69009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5pPr>
      <a:lvl6pPr marL="8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6pPr>
      <a:lvl7pPr marL="9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us.googleusercontent.com/k0EvKPQ3X56agJskqCKJVKO4Tf8qghIsNaHytSHLXkRTeZs-5scl2Oh7JAWypg6QZWbaePeDBcXwEPH8G6MpdqyL5kYcoFZ69sGnJ3QW8e6LYqaI_BbhHj1XDUsF9k2_jGbAzlXbIZ3I8P4eC9y_t_sjtw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11560"/>
            <a:ext cx="6336704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us.googleusercontent.com/fa5N0XA32o5yJ4dyPnaUqyn2qM2kDxDpMig3SLnsVQlSm-JdMbT9Xg9EsVDLRbEQi1zz9_a5TB9QTo7I8-qEottVV_Hwu3z6JRJtcvjA_8Uc3Z8jQqkLLcjjjcp1BmFNEgrYnSAQwacgwre0ygljL_ldTg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39552"/>
            <a:ext cx="6192688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6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7-us.googleusercontent.com/UZAKt8XMfdiSmgraTP1-tn1YTSL4fCUlewm4qS8O4Igt4rlNfUnTsJqwkGcqMEeKdCxBR2PHLzGF_3Z9XILJbcgClVEQPLxxQG-FYylMpguoiLIGEzlF8EN4eGVF6nBchPUt2q5anOFDYO7sN0aCFxlYhw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95536"/>
            <a:ext cx="6336704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54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7-us.googleusercontent.com/xwi1TZYKK4AL3V52Xufp409i600i7JS9twVZmwAubBt8xI5rqrDzdHfZsECPSHGH6sfOmRJccIySGi0aY6SrhWY1zcHetjx9JaivU5VSCZvkqsYr47bBHujqzXz1jo4-idLQGtyWyUpTcHtrH97Mu6sKD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827584"/>
            <a:ext cx="6480720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7-us.googleusercontent.com/bffqV1NaLjWu7OvVyXU3_h2N37Z_6w5xO2i2fPuJXptUewBJ-x6k283SzXLgeI2rQ_A3qwGR7O0ImWwDxtN4k5N2bdQ7rA5EiyJqlnHf0iErbAGv9Z2bmOxkKf107JuUkGcAXoQ2dntfgHQU76YNrb4V9w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6480720" cy="85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8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7-us.googleusercontent.com/Q4Kk0Nkw15-GlXobKEtWrRyHeoXvNpekgCrR3p_6YyTWeFxc0o3mXORfX4rtLo9wuflCBpsyYcYZ_qQYQG1BPArip-U2t7rl_9at4f_cDtKH2_M8okZIF0M7Q3sTUbtUNk2m7EpQDw2SwY4ZKFPtNAXj_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79512"/>
            <a:ext cx="6624736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5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7-us.googleusercontent.com/vSRL-Hp5fA0q7IKovlKQXqtx2BD4w0FtCYmVgnasZpT3tFjsccLBxpzk6ylnYoNjaN_cPcV2H37FHIURirz3HmvNztMz7qMyl3klETcWGY02CzHgLfJyVlzAIccdsV-POKJ2GxppOIhC-YtL_AhuCzIzCg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95536"/>
            <a:ext cx="6336704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7386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1953</TotalTime>
  <Words>0</Words>
  <Application>Microsoft Office PowerPoint</Application>
  <PresentationFormat>Diavoorstelling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Arial</vt:lpstr>
      <vt:lpstr>Corbel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Opdracht 1</dc:title>
  <dc:creator>My Acer</dc:creator>
  <cp:lastModifiedBy>hans vdvlugt</cp:lastModifiedBy>
  <cp:revision>57</cp:revision>
  <cp:lastPrinted>2024-03-27T13:44:51Z</cp:lastPrinted>
  <dcterms:created xsi:type="dcterms:W3CDTF">2014-01-19T15:45:44Z</dcterms:created>
  <dcterms:modified xsi:type="dcterms:W3CDTF">2024-03-27T13:44:56Z</dcterms:modified>
</cp:coreProperties>
</file>