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89750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8E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82" autoAdjust="0"/>
    <p:restoredTop sz="94660"/>
  </p:normalViewPr>
  <p:slideViewPr>
    <p:cSldViewPr>
      <p:cViewPr varScale="1">
        <p:scale>
          <a:sx n="83" d="100"/>
          <a:sy n="83" d="100"/>
        </p:scale>
        <p:origin x="205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471" y="1027289"/>
            <a:ext cx="6065044" cy="44704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 spc="-90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76" y="5597879"/>
            <a:ext cx="5190863" cy="219456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12-3-2024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70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12-3-2024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81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8473" y="927100"/>
            <a:ext cx="1478756" cy="6400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983" y="952502"/>
            <a:ext cx="4350544" cy="72009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12-3-2024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74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12-3-2024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02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71" y="1023225"/>
            <a:ext cx="6064187" cy="447446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000" b="0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75" y="5583033"/>
            <a:ext cx="5189792" cy="2194560"/>
          </a:xfrm>
        </p:spPr>
        <p:txBody>
          <a:bodyPr anchor="t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12-3-2024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25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619" y="2657856"/>
            <a:ext cx="2854643" cy="5023104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75"/>
            </a:lvl3pPr>
            <a:lvl4pPr>
              <a:defRPr sz="1125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8303" y="2657856"/>
            <a:ext cx="2854643" cy="5023104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75"/>
            </a:lvl3pPr>
            <a:lvl4pPr>
              <a:defRPr sz="1125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12-3-2024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57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619" y="2709334"/>
            <a:ext cx="2854643" cy="96453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619" y="3648200"/>
            <a:ext cx="2854643" cy="42672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4732" y="2706624"/>
            <a:ext cx="2854643" cy="96316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 cap="all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74732" y="3645408"/>
            <a:ext cx="2854643" cy="42672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12-3-2024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22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12-3-2024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29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12-3-2024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89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50" y="0"/>
            <a:ext cx="257175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47040" y="723043"/>
            <a:ext cx="1903095" cy="256032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7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016000"/>
            <a:ext cx="3429000" cy="6096000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75"/>
            </a:lvl3pPr>
            <a:lvl4pPr>
              <a:defRPr sz="1125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5240" y="3349085"/>
            <a:ext cx="1911668" cy="4169316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>
                <a:solidFill>
                  <a:srgbClr val="40404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12-3-2024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79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88" y="7224891"/>
            <a:ext cx="6064187" cy="817711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858000" cy="710793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4D4D4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619" y="7879647"/>
            <a:ext cx="5191506" cy="7112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12-3-2024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62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90" y="666044"/>
            <a:ext cx="6059686" cy="221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04" y="2657858"/>
            <a:ext cx="6048971" cy="5021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763" y="8549929"/>
            <a:ext cx="231457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12-3-2024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763" y="8739596"/>
            <a:ext cx="282892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895" y="7772998"/>
            <a:ext cx="1645920" cy="18627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31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05740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7-us.googleusercontent.com/2Riy-R6TciVyMZWEKLHindC5ZNHZTp9w5_j1v3y4rZhpHh23z5OrPnHC71GGm9qlp-ao25bfo1I89IMbBdB6QNbgeXk5DeMSZXzxjyapfr7S8v_eTBpBLZFQ5_dD9YXynrExQkYlnx8Z4-20Q74CvLS0T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417"/>
            <a:ext cx="6858000" cy="580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14500" y="683568"/>
            <a:ext cx="3429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In het voorjaar zingen de vogels hun hoogste lied. De</a:t>
            </a:r>
          </a:p>
          <a:p>
            <a:r>
              <a:rPr lang="nl-NL" dirty="0"/>
              <a:t>kabouters staan ‘s morgens heel vroeg op om naar de</a:t>
            </a:r>
          </a:p>
          <a:p>
            <a:r>
              <a:rPr lang="nl-NL" dirty="0"/>
              <a:t>vogels te luisteren. Jullie liggen dan nog lekker te slapen.</a:t>
            </a:r>
          </a:p>
          <a:p>
            <a:r>
              <a:rPr lang="nl-NL" dirty="0"/>
              <a:t>De vogels hebben het nu heel erg druk met het maken van</a:t>
            </a:r>
          </a:p>
          <a:p>
            <a:r>
              <a:rPr lang="nl-NL" dirty="0"/>
              <a:t>een nestje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Zien jullie hier 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ergens een 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nest?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Horen jullie vogels zingen?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Wat hoor je nog meer?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Kunnen jullie ook – net als de vogels- een mooi liedje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zingen?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De kabouters luisteren vast!</a:t>
            </a:r>
          </a:p>
        </p:txBody>
      </p:sp>
      <p:pic>
        <p:nvPicPr>
          <p:cNvPr id="1032" name="Picture 8" descr="https://lh7-us.googleusercontent.com/QRzyfxDzkc_1MZWs373DcYvMrxC3wucbWQfEWyV9EpYpO_YYtYg2yEy5agU7IR_gw7sAfjW04a-40MEJoJs7SrcwH8zSO0p8eHCLGJ8_ioOXj0LpNRGpztIcXLMRISpNumquASohA8UzgMjf2J_KUir7Og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76672" y="8340994"/>
            <a:ext cx="1080120" cy="78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0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7-us.googleusercontent.com/2Riy-R6TciVyMZWEKLHindC5ZNHZTp9w5_j1v3y4rZhpHh23z5OrPnHC71GGm9qlp-ao25bfo1I89IMbBdB6QNbgeXk5DeMSZXzxjyapfr7S8v_eTBpBLZFQ5_dD9YXynrExQkYlnx8Z4-20Q74CvLS0T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417"/>
            <a:ext cx="6858000" cy="580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1714500" y="1356258"/>
            <a:ext cx="3429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De kabouter geniet van de eerste</a:t>
            </a:r>
          </a:p>
          <a:p>
            <a:r>
              <a:rPr lang="nl-NL" dirty="0"/>
              <a:t>lentebloemen. Wat heeft hij ze gemist in </a:t>
            </a:r>
            <a:r>
              <a:rPr lang="nl-NL" dirty="0" smtClean="0"/>
              <a:t>de winter! </a:t>
            </a:r>
            <a:r>
              <a:rPr lang="nl-NL" dirty="0"/>
              <a:t>De warme lentezon laat de bloemen</a:t>
            </a:r>
          </a:p>
          <a:p>
            <a:r>
              <a:rPr lang="nl-NL" dirty="0"/>
              <a:t>groeien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i="1" dirty="0">
                <a:solidFill>
                  <a:srgbClr val="C00000"/>
                </a:solidFill>
              </a:rPr>
              <a:t>Zien jullie ze hier ook? Ruik er maar aan .</a:t>
            </a:r>
          </a:p>
          <a:p>
            <a:r>
              <a:rPr lang="nl-NL" i="1" dirty="0">
                <a:solidFill>
                  <a:srgbClr val="C00000"/>
                </a:solidFill>
              </a:rPr>
              <a:t>Welke kleuren hebben ze?</a:t>
            </a:r>
          </a:p>
          <a:p>
            <a:r>
              <a:rPr lang="nl-NL" i="1" dirty="0">
                <a:solidFill>
                  <a:srgbClr val="C00000"/>
                </a:solidFill>
              </a:rPr>
              <a:t>Welke vinden jullie het mooiste? Voel </a:t>
            </a:r>
            <a:r>
              <a:rPr lang="nl-NL" i="1" dirty="0" smtClean="0">
                <a:solidFill>
                  <a:srgbClr val="C00000"/>
                </a:solidFill>
              </a:rPr>
              <a:t>eens voorzichtig </a:t>
            </a:r>
            <a:r>
              <a:rPr lang="nl-NL" i="1" dirty="0">
                <a:solidFill>
                  <a:srgbClr val="C00000"/>
                </a:solidFill>
              </a:rPr>
              <a:t>met je vinger aan de bloem en </a:t>
            </a:r>
            <a:r>
              <a:rPr lang="nl-NL" i="1" dirty="0" smtClean="0">
                <a:solidFill>
                  <a:srgbClr val="C00000"/>
                </a:solidFill>
              </a:rPr>
              <a:t>de blaadjes</a:t>
            </a:r>
            <a:r>
              <a:rPr lang="nl-NL" i="1" dirty="0">
                <a:solidFill>
                  <a:srgbClr val="C00000"/>
                </a:solidFill>
              </a:rPr>
              <a:t>.</a:t>
            </a:r>
          </a:p>
          <a:p>
            <a:r>
              <a:rPr lang="nl-NL" i="1" dirty="0">
                <a:solidFill>
                  <a:srgbClr val="C00000"/>
                </a:solidFill>
              </a:rPr>
              <a:t>Je mag de bloemen ook met een </a:t>
            </a:r>
            <a:r>
              <a:rPr lang="nl-NL" i="1" dirty="0" smtClean="0">
                <a:solidFill>
                  <a:srgbClr val="C00000"/>
                </a:solidFill>
              </a:rPr>
              <a:t>vergrootglas bekijken</a:t>
            </a:r>
            <a:r>
              <a:rPr lang="nl-NL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9218" name="Picture 2" descr="https://lh7-us.googleusercontent.com/S-9HjC1ozkCfmWNgl8nN1xy5CNby7wDwtfNnySHt56ikpvpVOTxNPwdIBo51At3dWuzUly8DgkgzwgvV31UYG2yhNn5AAtmtZ5ohunQQOptN3VoCfSew4B4L7NzPSitFQKDLING7BSgzB_0X2MQSbl1r2g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6588224"/>
            <a:ext cx="673646" cy="508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1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7-us.googleusercontent.com/2Riy-R6TciVyMZWEKLHindC5ZNHZTp9w5_j1v3y4rZhpHh23z5OrPnHC71GGm9qlp-ao25bfo1I89IMbBdB6QNbgeXk5DeMSZXzxjyapfr7S8v_eTBpBLZFQ5_dD9YXynrExQkYlnx8Z4-20Q74CvLS0T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417"/>
            <a:ext cx="6858000" cy="580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844824" y="1079259"/>
            <a:ext cx="3429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Een </a:t>
            </a:r>
            <a:r>
              <a:rPr lang="nl-NL" dirty="0"/>
              <a:t>kabouter houdt veel van</a:t>
            </a:r>
          </a:p>
          <a:p>
            <a:r>
              <a:rPr lang="nl-NL" dirty="0"/>
              <a:t>madeliefjes, gras, bomen, vogels,</a:t>
            </a:r>
          </a:p>
          <a:p>
            <a:r>
              <a:rPr lang="nl-NL" dirty="0"/>
              <a:t>paardenbloemen en nog veel meer.</a:t>
            </a:r>
          </a:p>
          <a:p>
            <a:r>
              <a:rPr lang="nl-NL" dirty="0"/>
              <a:t>Maar weet je waar hij een hekel </a:t>
            </a:r>
            <a:r>
              <a:rPr lang="nl-NL" dirty="0" smtClean="0"/>
              <a:t>aan heeft</a:t>
            </a:r>
            <a:r>
              <a:rPr lang="nl-NL" dirty="0"/>
              <a:t>? Aan papiertjes,</a:t>
            </a:r>
          </a:p>
          <a:p>
            <a:r>
              <a:rPr lang="nl-NL" dirty="0"/>
              <a:t>b</a:t>
            </a:r>
            <a:r>
              <a:rPr lang="nl-NL" dirty="0" smtClean="0"/>
              <a:t>likjes , sigarettenpeuken</a:t>
            </a:r>
            <a:r>
              <a:rPr lang="nl-NL" dirty="0"/>
              <a:t>, plastic</a:t>
            </a:r>
          </a:p>
          <a:p>
            <a:r>
              <a:rPr lang="nl-NL" dirty="0"/>
              <a:t>zakjes en andere rommel.</a:t>
            </a:r>
          </a:p>
          <a:p>
            <a:endParaRPr lang="nl-NL" dirty="0"/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Zullen wij de 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kabouters 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helpen 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met schoonmaken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? Er liggen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grijpers en plastic zakken klaar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voor jullie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/>
              <a:t>Wat </a:t>
            </a:r>
            <a:r>
              <a:rPr lang="nl-NL" dirty="0" smtClean="0"/>
              <a:t>zullen de kabouters </a:t>
            </a:r>
            <a:r>
              <a:rPr lang="nl-NL" dirty="0"/>
              <a:t>blij zijn als </a:t>
            </a:r>
            <a:r>
              <a:rPr lang="nl-NL" dirty="0" smtClean="0"/>
              <a:t>het schoon </a:t>
            </a:r>
            <a:r>
              <a:rPr lang="nl-NL" dirty="0"/>
              <a:t>is</a:t>
            </a:r>
            <a:r>
              <a:rPr lang="nl-NL" i="1" dirty="0">
                <a:solidFill>
                  <a:srgbClr val="C00000"/>
                </a:solidFill>
              </a:rPr>
              <a:t>. En jullie?</a:t>
            </a:r>
          </a:p>
        </p:txBody>
      </p:sp>
      <p:pic>
        <p:nvPicPr>
          <p:cNvPr id="8194" name="Picture 2" descr="https://lh7-us.googleusercontent.com/xTq0hmjPMhuElxzaORS-R-UIIUr-FFbLTvEdZUkHuVHPYHXE2pOHyv3xGtful0ItPxzWuEuGAjHBT-cA8_iOyWk3jYfE249nW8C0k8HY85Ut-Rvp1FwXXEutzI-481RPNNVLM83ulKgAo3iMHpA2vntAVA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2174">
            <a:off x="4723909" y="6293667"/>
            <a:ext cx="1099830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1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7-us.googleusercontent.com/2Riy-R6TciVyMZWEKLHindC5ZNHZTp9w5_j1v3y4rZhpHh23z5OrPnHC71GGm9qlp-ao25bfo1I89IMbBdB6QNbgeXk5DeMSZXzxjyapfr7S8v_eTBpBLZFQ5_dD9YXynrExQkYlnx8Z4-20Q74CvLS0T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417"/>
            <a:ext cx="6858000" cy="580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14500" y="1079259"/>
            <a:ext cx="3429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De </a:t>
            </a:r>
            <a:r>
              <a:rPr lang="nl-NL" dirty="0" smtClean="0"/>
              <a:t>kabouters houden heel graag van natuurkleuren zoals bruin en groen. Bomen hebben vaak ook deze kleuren.</a:t>
            </a:r>
          </a:p>
          <a:p>
            <a:endParaRPr lang="nl-NL" dirty="0"/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Zien jullie deze kleuren op de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boomstam? Kun je nog andere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kleuren vinden? Voel eens aan de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oomstam. Is de boomstam ruw of glad? Zie je ook kleine beestjes lopen?</a:t>
            </a:r>
          </a:p>
          <a:p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Kun 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ook een 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holletje in de 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boomstam vinden?</a:t>
            </a:r>
          </a:p>
          <a:p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/>
              <a:t>Daar kruipt de kabouter zo graag in!</a:t>
            </a:r>
          </a:p>
        </p:txBody>
      </p:sp>
      <p:pic>
        <p:nvPicPr>
          <p:cNvPr id="7170" name="Picture 2" descr="https://lh7-us.googleusercontent.com/EQPS6ECqotrLKP3qxHQIIQVqJ-fU_9fSofkcyDhyhgJr-yJPXg9N-ZFteNvnX2NcBLKOpI59Eq99XFQ2vAa975XN-eWVnuEFtZREX97JHZITQHKkh52olu3DxWKhniWwzK0VrsrPBoNKpwXhnN67Praeog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2" y="7884368"/>
            <a:ext cx="631272" cy="1128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5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7-us.googleusercontent.com/2Riy-R6TciVyMZWEKLHindC5ZNHZTp9w5_j1v3y4rZhpHh23z5OrPnHC71GGm9qlp-ao25bfo1I89IMbBdB6QNbgeXk5DeMSZXzxjyapfr7S8v_eTBpBLZFQ5_dD9YXynrExQkYlnx8Z4-20Q74CvLS0T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417"/>
            <a:ext cx="6858000" cy="580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14500" y="1494757"/>
            <a:ext cx="3429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Kabouters gaan ook vaak in het donker er even op uit. </a:t>
            </a:r>
            <a:r>
              <a:rPr lang="nl-NL" dirty="0"/>
              <a:t>Dan is het </a:t>
            </a:r>
            <a:r>
              <a:rPr lang="nl-NL" dirty="0" smtClean="0"/>
              <a:t>natuurlijk heel </a:t>
            </a:r>
            <a:r>
              <a:rPr lang="nl-NL" dirty="0"/>
              <a:t>donker. De kabouter </a:t>
            </a:r>
            <a:r>
              <a:rPr lang="nl-NL" dirty="0" smtClean="0"/>
              <a:t>gebruikt zijn </a:t>
            </a:r>
            <a:r>
              <a:rPr lang="nl-NL" dirty="0"/>
              <a:t>handen om te voelen waar </a:t>
            </a:r>
            <a:r>
              <a:rPr lang="nl-NL" dirty="0" smtClean="0"/>
              <a:t>hij loopt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Jullie mogen om de beurt als een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kabouter bij nacht langs dit touw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lopen. Doe je ogen maar dicht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Houd met een hand het touw vast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en voel met de andere hand waar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je tegenkomt. Vertel maar wat je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denkt dat het is.</a:t>
            </a:r>
          </a:p>
        </p:txBody>
      </p:sp>
      <p:pic>
        <p:nvPicPr>
          <p:cNvPr id="6146" name="Picture 2" descr="https://lh7-us.googleusercontent.com/ubkoHVWs9qzAqgesXx8WslhpoBdAFE-1Gtt27TbFvF97H9fa49HkdjSZspw_nrZK6gSoUQvl7wnR3r0kPT4ZAsI3zn7UIrffM24L9-n4YOyJvYsuJU8COzgN-j_1_n17KupIc6Mx0Hz6plT8zmiPnpbSxg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7812360"/>
            <a:ext cx="793030" cy="112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2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7-us.googleusercontent.com/2Riy-R6TciVyMZWEKLHindC5ZNHZTp9w5_j1v3y4rZhpHh23z5OrPnHC71GGm9qlp-ao25bfo1I89IMbBdB6QNbgeXk5DeMSZXzxjyapfr7S8v_eTBpBLZFQ5_dD9YXynrExQkYlnx8Z4-20Q74CvLS0T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417"/>
            <a:ext cx="6858000" cy="580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628800" y="887396"/>
            <a:ext cx="3429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Ook al is een kabouter al heel oud,</a:t>
            </a:r>
          </a:p>
          <a:p>
            <a:r>
              <a:rPr lang="nl-NL" dirty="0"/>
              <a:t>toch kan hij nog goed onthouden. </a:t>
            </a:r>
            <a:r>
              <a:rPr lang="nl-NL" dirty="0" smtClean="0"/>
              <a:t>Dat komt </a:t>
            </a:r>
            <a:r>
              <a:rPr lang="nl-NL" dirty="0"/>
              <a:t>vast omdat hij dit</a:t>
            </a:r>
          </a:p>
          <a:p>
            <a:r>
              <a:rPr lang="nl-NL" dirty="0"/>
              <a:t>onthoudspelletje vaak speelt. Het </a:t>
            </a:r>
            <a:r>
              <a:rPr lang="nl-NL" dirty="0" smtClean="0"/>
              <a:t>spel gaat </a:t>
            </a:r>
            <a:r>
              <a:rPr lang="nl-NL" dirty="0"/>
              <a:t>zo: Hier liggen allemaal </a:t>
            </a:r>
            <a:r>
              <a:rPr lang="nl-NL" dirty="0" smtClean="0"/>
              <a:t>dingen die </a:t>
            </a:r>
            <a:r>
              <a:rPr lang="nl-NL" dirty="0"/>
              <a:t>met de </a:t>
            </a:r>
            <a:r>
              <a:rPr lang="nl-NL" dirty="0" smtClean="0"/>
              <a:t>natuur </a:t>
            </a:r>
            <a:r>
              <a:rPr lang="nl-NL" dirty="0"/>
              <a:t>te maken hebben.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Vertel maar wat er ligt. Doe dan je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ogen dicht.</a:t>
            </a:r>
          </a:p>
          <a:p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Ondertussen wordt er iets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weggepakt.</a:t>
            </a:r>
          </a:p>
          <a:p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Ogen open: wie weet wat er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ontbreekt? Nu mag iemand van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jullie iets wegpakken.</a:t>
            </a:r>
          </a:p>
        </p:txBody>
      </p:sp>
      <p:pic>
        <p:nvPicPr>
          <p:cNvPr id="4" name="Picture 6" descr="https://lh7-us.googleusercontent.com/Fbe9_bs90Yoboxtu3hG2xiAIfJFpoJOPCrABwoIDCTDt-M2cW125qNvdNJuyzb2Hofpli9znRHPDIqO_Okx7ERVII9BI6WvUsD4YGy0dckhBtpCI0rpkvV_ILq_UVIsQ_8iMrUuEwgQ5GLTA4lQ3QSgXl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49" y="6660232"/>
            <a:ext cx="1107228" cy="1085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7-us.googleusercontent.com/2Riy-R6TciVyMZWEKLHindC5ZNHZTp9w5_j1v3y4rZhpHh23z5OrPnHC71GGm9qlp-ao25bfo1I89IMbBdB6QNbgeXk5DeMSZXzxjyapfr7S8v_eTBpBLZFQ5_dD9YXynrExQkYlnx8Z4-20Q74CvLS0T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417"/>
            <a:ext cx="6858000" cy="580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14500" y="1494757"/>
            <a:ext cx="3429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In lentetijd  </a:t>
            </a:r>
            <a:r>
              <a:rPr lang="nl-NL" dirty="0"/>
              <a:t>is </a:t>
            </a:r>
            <a:r>
              <a:rPr lang="nl-NL" dirty="0" smtClean="0"/>
              <a:t>iedere </a:t>
            </a:r>
            <a:r>
              <a:rPr lang="nl-NL" dirty="0"/>
              <a:t>kabouter blij met de </a:t>
            </a:r>
            <a:r>
              <a:rPr lang="nl-NL" dirty="0" smtClean="0"/>
              <a:t>mooie groene </a:t>
            </a:r>
            <a:r>
              <a:rPr lang="nl-NL" dirty="0"/>
              <a:t>blaadjes.</a:t>
            </a:r>
          </a:p>
          <a:p>
            <a:r>
              <a:rPr lang="nl-NL" dirty="0"/>
              <a:t>Gaan jullie ook maar eens op zoek </a:t>
            </a:r>
            <a:r>
              <a:rPr lang="nl-NL" dirty="0" smtClean="0"/>
              <a:t>naar mooie </a:t>
            </a:r>
            <a:r>
              <a:rPr lang="nl-NL" dirty="0"/>
              <a:t>nieuwe blaadjes. Zoek ook maar </a:t>
            </a:r>
            <a:r>
              <a:rPr lang="nl-NL" dirty="0" smtClean="0"/>
              <a:t>eens naar </a:t>
            </a:r>
            <a:r>
              <a:rPr lang="nl-NL" dirty="0"/>
              <a:t>de knoppen.</a:t>
            </a:r>
          </a:p>
          <a:p>
            <a:endParaRPr lang="nl-NL" dirty="0"/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Welke zijn nog dicht?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Welke zijn uitgekomen?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Welke kleuren hebben de knoppen?</a:t>
            </a:r>
          </a:p>
          <a:p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Voelt een knop 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hard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, zacht, glad, 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plakkerig?</a:t>
            </a:r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dirty="0"/>
          </a:p>
        </p:txBody>
      </p:sp>
      <p:pic>
        <p:nvPicPr>
          <p:cNvPr id="4100" name="Picture 4" descr="https://lh7-us.googleusercontent.com/dBX9YL2GwgjIURX5Y02juknqrnxQMEfPkNnmGWPPt_HTmnc01eZOEtqFbFd-Pmm73VsB87d7SA5EpghfucdeQJAmXKJi_vqaZzg-vtEyDtleAijSX3mEgfKNuklUpAmdQTnzfXkGzubc9mOvBHkbmvYq9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02" y="8256913"/>
            <a:ext cx="1734196" cy="867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8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7-us.googleusercontent.com/2Riy-R6TciVyMZWEKLHindC5ZNHZTp9w5_j1v3y4rZhpHh23z5OrPnHC71GGm9qlp-ao25bfo1I89IMbBdB6QNbgeXk5DeMSZXzxjyapfr7S8v_eTBpBLZFQ5_dD9YXynrExQkYlnx8Z4-20Q74CvLS0T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417"/>
            <a:ext cx="6858000" cy="580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14500" y="1043608"/>
            <a:ext cx="3429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In de winter </a:t>
            </a:r>
            <a:r>
              <a:rPr lang="nl-NL" dirty="0" smtClean="0"/>
              <a:t>houden </a:t>
            </a:r>
            <a:r>
              <a:rPr lang="nl-NL" dirty="0"/>
              <a:t>veel kleine beestjes </a:t>
            </a:r>
            <a:r>
              <a:rPr lang="nl-NL" dirty="0" smtClean="0"/>
              <a:t>hun winterslaap</a:t>
            </a:r>
            <a:r>
              <a:rPr lang="nl-NL" dirty="0"/>
              <a:t>. Ze </a:t>
            </a:r>
            <a:r>
              <a:rPr lang="nl-NL" dirty="0" smtClean="0"/>
              <a:t>verstoppen </a:t>
            </a:r>
            <a:r>
              <a:rPr lang="nl-NL" dirty="0"/>
              <a:t>zich op een warm</a:t>
            </a:r>
          </a:p>
          <a:p>
            <a:r>
              <a:rPr lang="nl-NL" dirty="0"/>
              <a:t>en beschut plekje tussen de bladeren, </a:t>
            </a:r>
            <a:r>
              <a:rPr lang="nl-NL" dirty="0" smtClean="0"/>
              <a:t>onder </a:t>
            </a:r>
            <a:r>
              <a:rPr lang="nl-NL" dirty="0"/>
              <a:t>stenen of in de grond. Ze zijn nu </a:t>
            </a:r>
            <a:r>
              <a:rPr lang="nl-NL" dirty="0" smtClean="0"/>
              <a:t>weer wakker</a:t>
            </a:r>
            <a:r>
              <a:rPr lang="nl-NL" dirty="0"/>
              <a:t>. De kabouter heeft ze al zien vliegen</a:t>
            </a:r>
          </a:p>
          <a:p>
            <a:r>
              <a:rPr lang="nl-NL" dirty="0"/>
              <a:t>en kruipen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Gaan 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jullie ze maar zoeken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Til stenen 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op, kijk tussen de 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bladeren en 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op 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de grond </a:t>
            </a:r>
          </a:p>
          <a:p>
            <a:r>
              <a:rPr lang="nl-NL" dirty="0" smtClean="0"/>
              <a:t>De </a:t>
            </a:r>
            <a:r>
              <a:rPr lang="nl-NL" dirty="0"/>
              <a:t>kabouter zegt ze altijd gedag</a:t>
            </a:r>
            <a:r>
              <a:rPr lang="nl-NL" dirty="0" smtClean="0"/>
              <a:t>.</a:t>
            </a:r>
          </a:p>
          <a:p>
            <a:endParaRPr lang="nl-NL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Doen jullie 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dat ook?</a:t>
            </a:r>
          </a:p>
        </p:txBody>
      </p:sp>
      <p:pic>
        <p:nvPicPr>
          <p:cNvPr id="3076" name="Picture 4" descr="https://lh7-us.googleusercontent.com/bEFbcsg9m_2XSiYYP9cO4-BECBH0TYOW-yPnGUNFeq6FCxWakMzU7qktSbLVshy8vGb4uRc060N72hIZGF1XZ8-V-t14zQUuYuePEisXZvbWZAeZh9jwViDf63UbTDkhA4QLxDTrfooFNvQktVol8TUeRA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7822885"/>
            <a:ext cx="1080120" cy="1146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5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48680" y="539552"/>
            <a:ext cx="2736304" cy="82809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573016" y="539552"/>
            <a:ext cx="2736304" cy="82809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700808" y="687821"/>
            <a:ext cx="432048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4725144" y="691594"/>
            <a:ext cx="432048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4" descr="https://lh7-us.googleusercontent.com/bEFbcsg9m_2XSiYYP9cO4-BECBH0TYOW-yPnGUNFeq6FCxWakMzU7qktSbLVshy8vGb4uRc060N72hIZGF1XZ8-V-t14zQUuYuePEisXZvbWZAeZh9jwViDf63UbTDkhA4QLxDTrfooFNvQktVol8TUeRA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7524328"/>
            <a:ext cx="1080120" cy="1146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7-us.googleusercontent.com/bEFbcsg9m_2XSiYYP9cO4-BECBH0TYOW-yPnGUNFeq6FCxWakMzU7qktSbLVshy8vGb4uRc060N72hIZGF1XZ8-V-t14zQUuYuePEisXZvbWZAeZh9jwViDf63UbTDkhA4QLxDTrfooFNvQktVol8TUeRA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7524328"/>
            <a:ext cx="1080120" cy="1146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548680" y="1217780"/>
            <a:ext cx="2736304" cy="617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Zoekkaart </a:t>
            </a:r>
            <a:r>
              <a:rPr lang="nl-NL" dirty="0" err="1" smtClean="0"/>
              <a:t>kabouterpad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573016" y="1217780"/>
            <a:ext cx="2736304" cy="617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Zoekkaart </a:t>
            </a:r>
            <a:r>
              <a:rPr lang="nl-NL" dirty="0" err="1" smtClean="0"/>
              <a:t>kabouterpad</a:t>
            </a:r>
            <a:endParaRPr lang="nl-NL" dirty="0"/>
          </a:p>
        </p:txBody>
      </p:sp>
      <p:pic>
        <p:nvPicPr>
          <p:cNvPr id="10" name="Picture 4" descr="https://lh7-us.googleusercontent.com/dBX9YL2GwgjIURX5Y02juknqrnxQMEfPkNnmGWPPt_HTmnc01eZOEtqFbFd-Pmm73VsB87d7SA5EpghfucdeQJAmXKJi_vqaZzg-vtEyDtleAijSX3mEgfKNuklUpAmdQTnzfXkGzubc9mOvBHkbmvYq9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58" y="1979712"/>
            <a:ext cx="1734196" cy="867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lh7-us.googleusercontent.com/dBX9YL2GwgjIURX5Y02juknqrnxQMEfPkNnmGWPPt_HTmnc01eZOEtqFbFd-Pmm73VsB87d7SA5EpghfucdeQJAmXKJi_vqaZzg-vtEyDtleAijSX3mEgfKNuklUpAmdQTnzfXkGzubc9mOvBHkbmvYq9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094" y="1982603"/>
            <a:ext cx="1734196" cy="867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h7-us.googleusercontent.com/Fbe9_bs90Yoboxtu3hG2xiAIfJFpoJOPCrABwoIDCTDt-M2cW125qNvdNJuyzb2Hofpli9znRHPDIqO_Okx7ERVII9BI6WvUsD4YGy0dckhBtpCI0rpkvV_ILq_UVIsQ_8iMrUuEwgQ5GLTA4lQ3QSgXlw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92" y="6826010"/>
            <a:ext cx="1067983" cy="1046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lh7-us.googleusercontent.com/Fbe9_bs90Yoboxtu3hG2xiAIfJFpoJOPCrABwoIDCTDt-M2cW125qNvdNJuyzb2Hofpli9znRHPDIqO_Okx7ERVII9BI6WvUsD4YGy0dckhBtpCI0rpkvV_ILq_UVIsQ_8iMrUuEwgQ5GLTA4lQ3QSgXlw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25" y="6896086"/>
            <a:ext cx="1067983" cy="1046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lh7-us.googleusercontent.com/ubkoHVWs9qzAqgesXx8WslhpoBdAFE-1Gtt27TbFvF97H9fa49HkdjSZspw_nrZK6gSoUQvl7wnR3r0kPT4ZAsI3zn7UIrffM24L9-n4YOyJvYsuJU8COzgN-j_1_n17KupIc6Mx0Hz6plT8zmiPnpbSxg=s2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28" y="3064384"/>
            <a:ext cx="996704" cy="1417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7-us.googleusercontent.com/ubkoHVWs9qzAqgesXx8WslhpoBdAFE-1Gtt27TbFvF97H9fa49HkdjSZspw_nrZK6gSoUQvl7wnR3r0kPT4ZAsI3zn7UIrffM24L9-n4YOyJvYsuJU8COzgN-j_1_n17KupIc6Mx0Hz6plT8zmiPnpbSxg=s2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12" y="2997161"/>
            <a:ext cx="996704" cy="1417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lh7-us.googleusercontent.com/EQPS6ECqotrLKP3qxHQIIQVqJ-fU_9fSofkcyDhyhgJr-yJPXg9N-ZFteNvnX2NcBLKOpI59Eq99XFQ2vAa975XN-eWVnuEFtZREX97JHZITQHKkh52olu3DxWKhniWwzK0VrsrPBoNKpwXhnN67Praeog=s20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14" y="5764985"/>
            <a:ext cx="763017" cy="1364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lh7-us.googleusercontent.com/EQPS6ECqotrLKP3qxHQIIQVqJ-fU_9fSofkcyDhyhgJr-yJPXg9N-ZFteNvnX2NcBLKOpI59Eq99XFQ2vAa975XN-eWVnuEFtZREX97JHZITQHKkh52olu3DxWKhniWwzK0VrsrPBoNKpwXhnN67Praeog=s20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55" y="5764985"/>
            <a:ext cx="763017" cy="1364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7-us.googleusercontent.com/xTq0hmjPMhuElxzaORS-R-UIIUr-FFbLTvEdZUkHuVHPYHXE2pOHyv3xGtful0ItPxzWuEuGAjHBT-cA8_iOyWk3jYfE249nW8C0k8HY85Ut-Rvp1FwXXEutzI-481RPNNVLM83ulKgAo3iMHpA2vntAVA=s20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2174">
            <a:off x="2026397" y="3535990"/>
            <a:ext cx="1099830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lh7-us.googleusercontent.com/xTq0hmjPMhuElxzaORS-R-UIIUr-FFbLTvEdZUkHuVHPYHXE2pOHyv3xGtful0ItPxzWuEuGAjHBT-cA8_iOyWk3jYfE249nW8C0k8HY85Ut-Rvp1FwXXEutzI-481RPNNVLM83ulKgAo3iMHpA2vntAVA=s20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2174">
            <a:off x="5021469" y="3408921"/>
            <a:ext cx="1099830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lh7-us.googleusercontent.com/S-9HjC1ozkCfmWNgl8nN1xy5CNby7wDwtfNnySHt56ikpvpVOTxNPwdIBo51At3dWuzUly8DgkgzwgvV31UYG2yhNn5AAtmtZ5ohunQQOptN3VoCfSew4B4L7NzPSitFQKDLING7BSgzB_0X2MQSbl1r2g=s20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53" y="4798679"/>
            <a:ext cx="1003971" cy="75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lh7-us.googleusercontent.com/S-9HjC1ozkCfmWNgl8nN1xy5CNby7wDwtfNnySHt56ikpvpVOTxNPwdIBo51At3dWuzUly8DgkgzwgvV31UYG2yhNn5AAtmtZ5ohunQQOptN3VoCfSew4B4L7NzPSitFQKDLING7BSgzB_0X2MQSbl1r2g=s204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28" y="4674284"/>
            <a:ext cx="1050294" cy="792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lh7-us.googleusercontent.com/QRzyfxDzkc_1MZWs373DcYvMrxC3wucbWQfEWyV9EpYpO_YYtYg2yEy5agU7IR_gw7sAfjW04a-40MEJoJs7SrcwH8zSO0p8eHCLGJ8_ioOXj0LpNRGpztIcXLMRISpNumquASohA8UzgMjf2J_KUir7Og=s20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96723" y="5710178"/>
            <a:ext cx="1080120" cy="78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lh7-us.googleusercontent.com/QRzyfxDzkc_1MZWs373DcYvMrxC3wucbWQfEWyV9EpYpO_YYtYg2yEy5agU7IR_gw7sAfjW04a-40MEJoJs7SrcwH8zSO0p8eHCLGJ8_ioOXj0LpNRGpztIcXLMRISpNumquASohA8UzgMjf2J_KUir7Og=s20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54364" y="5731423"/>
            <a:ext cx="1080120" cy="78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4511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isch">
  <a:themeElements>
    <a:clrScheme name="Metropolitisch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isch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isch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1961</TotalTime>
  <Words>595</Words>
  <Application>Microsoft Office PowerPoint</Application>
  <PresentationFormat>Diavoorstelling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 Light</vt:lpstr>
      <vt:lpstr>Metropolitisch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1</dc:title>
  <dc:creator>My Acer</dc:creator>
  <cp:lastModifiedBy>hans vdvlugt</cp:lastModifiedBy>
  <cp:revision>52</cp:revision>
  <cp:lastPrinted>2024-03-12T15:30:17Z</cp:lastPrinted>
  <dcterms:created xsi:type="dcterms:W3CDTF">2014-01-19T15:45:44Z</dcterms:created>
  <dcterms:modified xsi:type="dcterms:W3CDTF">2024-03-12T15:38:21Z</dcterms:modified>
</cp:coreProperties>
</file>