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6858000" cy="9144000" type="screen4x3"/>
  <p:notesSz cx="6889750" cy="100187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F8E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782" autoAdjust="0"/>
    <p:restoredTop sz="94660"/>
  </p:normalViewPr>
  <p:slideViewPr>
    <p:cSldViewPr>
      <p:cViewPr varScale="1">
        <p:scale>
          <a:sx n="83" d="100"/>
          <a:sy n="83" d="100"/>
        </p:scale>
        <p:origin x="2052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9471" y="1027289"/>
            <a:ext cx="6065044" cy="44704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6000" spc="-90" baseline="0"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5476" y="5597879"/>
            <a:ext cx="5190863" cy="2194560"/>
          </a:xfrm>
        </p:spPr>
        <p:txBody>
          <a:bodyPr>
            <a:normAutofit/>
          </a:bodyPr>
          <a:lstStyle>
            <a:lvl1pPr marL="0" indent="0" algn="l">
              <a:buNone/>
              <a:defRPr sz="21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12-3-2024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5702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12-3-2024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9817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18473" y="927100"/>
            <a:ext cx="1478756" cy="640080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3983" y="952502"/>
            <a:ext cx="4350544" cy="720090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12-3-2024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3745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12-3-2024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4020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471" y="1023225"/>
            <a:ext cx="6064187" cy="4474464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000" b="0" baseline="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5475" y="5583033"/>
            <a:ext cx="5189792" cy="2194560"/>
          </a:xfrm>
        </p:spPr>
        <p:txBody>
          <a:bodyPr anchor="t">
            <a:normAutofit/>
          </a:bodyPr>
          <a:lstStyle>
            <a:lvl1pPr marL="0" indent="0">
              <a:buNone/>
              <a:defRPr sz="210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12-3-2024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1257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0619" y="2657856"/>
            <a:ext cx="2854643" cy="5023104"/>
          </a:xfrm>
        </p:spPr>
        <p:txBody>
          <a:bodyPr/>
          <a:lstStyle>
            <a:lvl1pPr>
              <a:defRPr sz="1650"/>
            </a:lvl1pPr>
            <a:lvl2pPr>
              <a:defRPr sz="1425"/>
            </a:lvl2pPr>
            <a:lvl3pPr>
              <a:defRPr sz="1275"/>
            </a:lvl3pPr>
            <a:lvl4pPr>
              <a:defRPr sz="1125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68303" y="2657856"/>
            <a:ext cx="2854643" cy="5023104"/>
          </a:xfrm>
        </p:spPr>
        <p:txBody>
          <a:bodyPr/>
          <a:lstStyle>
            <a:lvl1pPr>
              <a:defRPr sz="1650"/>
            </a:lvl1pPr>
            <a:lvl2pPr>
              <a:defRPr sz="1425"/>
            </a:lvl2pPr>
            <a:lvl3pPr>
              <a:defRPr sz="1275"/>
            </a:lvl3pPr>
            <a:lvl4pPr>
              <a:defRPr sz="1125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12-3-2024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0577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619" y="2709334"/>
            <a:ext cx="2854643" cy="964533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5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619" y="3648200"/>
            <a:ext cx="2854643" cy="4267200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74732" y="2706624"/>
            <a:ext cx="2854643" cy="96316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500" b="0" cap="all" baseline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74732" y="3645408"/>
            <a:ext cx="2854643" cy="4267200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12-3-2024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8227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12-3-2024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2296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12-3-2024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8891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6250" y="0"/>
            <a:ext cx="2571750" cy="9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647040" y="723043"/>
            <a:ext cx="1903095" cy="256032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2700"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1016000"/>
            <a:ext cx="3429000" cy="6096000"/>
          </a:xfrm>
        </p:spPr>
        <p:txBody>
          <a:bodyPr/>
          <a:lstStyle>
            <a:lvl1pPr>
              <a:defRPr sz="1650"/>
            </a:lvl1pPr>
            <a:lvl2pPr>
              <a:defRPr sz="1425"/>
            </a:lvl2pPr>
            <a:lvl3pPr>
              <a:defRPr sz="1275"/>
            </a:lvl3pPr>
            <a:lvl4pPr>
              <a:defRPr sz="1125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55240" y="3349085"/>
            <a:ext cx="1911668" cy="4169316"/>
          </a:xfr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>
                <a:solidFill>
                  <a:srgbClr val="404040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0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12-3-2024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8793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188" y="7224891"/>
            <a:ext cx="6064187" cy="817711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100" b="0"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858000" cy="7107936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marL="0" indent="0" algn="ctr">
              <a:spcBef>
                <a:spcPts val="600"/>
              </a:spcBef>
              <a:buNone/>
              <a:defRPr sz="2400">
                <a:solidFill>
                  <a:srgbClr val="4D4D4D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0619" y="7879647"/>
            <a:ext cx="5191506" cy="7112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900"/>
              </a:spcBef>
              <a:buNone/>
              <a:defRPr sz="1050">
                <a:solidFill>
                  <a:srgbClr val="262626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12-3-2024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46216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9690" y="666044"/>
            <a:ext cx="6059686" cy="22109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404" y="2657858"/>
            <a:ext cx="6048971" cy="5021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5763" y="8549929"/>
            <a:ext cx="2314575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3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12-3-2024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5763" y="8739596"/>
            <a:ext cx="2828925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3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895" y="7772998"/>
            <a:ext cx="1645920" cy="18627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675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5316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kern="1200" spc="-9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85000"/>
        </a:lnSpc>
        <a:spcBef>
          <a:spcPts val="975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05740" indent="-257175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411480" indent="-41148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5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617220" indent="-61722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822960" indent="-82296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90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05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20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35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2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lh7-us.googleusercontent.com/2Riy-R6TciVyMZWEKLHindC5ZNHZTp9w5_j1v3y4rZhpHh23z5OrPnHC71GGm9qlp-ao25bfo1I89IMbBdB6QNbgeXk5DeMSZXzxjyapfr7S8v_eTBpBLZFQ5_dD9YXynrExQkYlnx8Z4-20Q74CvLS0TA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41417"/>
            <a:ext cx="6858000" cy="58025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hoek 1"/>
          <p:cNvSpPr/>
          <p:nvPr/>
        </p:nvSpPr>
        <p:spPr>
          <a:xfrm>
            <a:off x="1714500" y="683568"/>
            <a:ext cx="3429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dirty="0"/>
              <a:t>In het voorjaar zingen de vogels hun hoogste lied. De</a:t>
            </a:r>
          </a:p>
          <a:p>
            <a:r>
              <a:rPr lang="nl-NL" dirty="0"/>
              <a:t>kabouters staan ‘s morgens heel vroeg op om naar de</a:t>
            </a:r>
          </a:p>
          <a:p>
            <a:r>
              <a:rPr lang="nl-NL" dirty="0"/>
              <a:t>vogels te luisteren. Jullie liggen dan nog lekker te slapen.</a:t>
            </a:r>
          </a:p>
          <a:p>
            <a:r>
              <a:rPr lang="nl-NL" dirty="0"/>
              <a:t>De vogels hebben het nu heel erg druk met het maken van</a:t>
            </a:r>
          </a:p>
          <a:p>
            <a:r>
              <a:rPr lang="nl-NL" dirty="0"/>
              <a:t>een nestje</a:t>
            </a:r>
            <a:r>
              <a:rPr lang="nl-NL" dirty="0" smtClean="0"/>
              <a:t>.</a:t>
            </a:r>
          </a:p>
          <a:p>
            <a:endParaRPr lang="nl-NL" dirty="0"/>
          </a:p>
          <a:p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Zien jullie hier </a:t>
            </a:r>
            <a:r>
              <a:rPr lang="nl-NL" i="1" dirty="0" smtClean="0">
                <a:solidFill>
                  <a:schemeClr val="accent1">
                    <a:lumMod val="75000"/>
                  </a:schemeClr>
                </a:solidFill>
              </a:rPr>
              <a:t>ergens een </a:t>
            </a:r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nest?</a:t>
            </a:r>
          </a:p>
          <a:p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Horen jullie vogels zingen?</a:t>
            </a:r>
          </a:p>
          <a:p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Wat hoor je nog meer?</a:t>
            </a:r>
          </a:p>
          <a:p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Kunnen jullie ook – net als de vogels- een mooi liedje</a:t>
            </a:r>
          </a:p>
          <a:p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zingen?</a:t>
            </a:r>
          </a:p>
          <a:p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De kabouters luisteren vast!</a:t>
            </a:r>
          </a:p>
        </p:txBody>
      </p:sp>
      <p:pic>
        <p:nvPicPr>
          <p:cNvPr id="1032" name="Picture 8" descr="https://lh7-us.googleusercontent.com/QRzyfxDzkc_1MZWs373DcYvMrxC3wucbWQfEWyV9EpYpO_YYtYg2yEy5agU7IR_gw7sAfjW04a-40MEJoJs7SrcwH8zSO0p8eHCLGJ8_ioOXj0LpNRGpztIcXLMRISpNumquASohA8UzgMjf2J_KUir7Og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476672" y="8340994"/>
            <a:ext cx="1080120" cy="7868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006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lh7-us.googleusercontent.com/2Riy-R6TciVyMZWEKLHindC5ZNHZTp9w5_j1v3y4rZhpHh23z5OrPnHC71GGm9qlp-ao25bfo1I89IMbBdB6QNbgeXk5DeMSZXzxjyapfr7S8v_eTBpBLZFQ5_dD9YXynrExQkYlnx8Z4-20Q74CvLS0TA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41417"/>
            <a:ext cx="6858000" cy="58025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/>
          <p:cNvSpPr/>
          <p:nvPr/>
        </p:nvSpPr>
        <p:spPr>
          <a:xfrm>
            <a:off x="1714500" y="1356258"/>
            <a:ext cx="3429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dirty="0"/>
              <a:t>De kabouter geniet van de eerste</a:t>
            </a:r>
          </a:p>
          <a:p>
            <a:r>
              <a:rPr lang="nl-NL" dirty="0"/>
              <a:t>lentebloemen. Wat heeft hij ze gemist in </a:t>
            </a:r>
            <a:r>
              <a:rPr lang="nl-NL" dirty="0" smtClean="0"/>
              <a:t>de winter! </a:t>
            </a:r>
            <a:r>
              <a:rPr lang="nl-NL" dirty="0"/>
              <a:t>De warme lentezon laat de bloemen</a:t>
            </a:r>
          </a:p>
          <a:p>
            <a:r>
              <a:rPr lang="nl-NL" dirty="0"/>
              <a:t>groeien</a:t>
            </a:r>
            <a:r>
              <a:rPr lang="nl-NL" dirty="0" smtClean="0"/>
              <a:t>.</a:t>
            </a:r>
          </a:p>
          <a:p>
            <a:endParaRPr lang="nl-NL" dirty="0"/>
          </a:p>
          <a:p>
            <a:r>
              <a:rPr lang="nl-NL" i="1" dirty="0">
                <a:solidFill>
                  <a:srgbClr val="C00000"/>
                </a:solidFill>
              </a:rPr>
              <a:t>Zien jullie ze hier ook? Ruik er maar aan .</a:t>
            </a:r>
          </a:p>
          <a:p>
            <a:r>
              <a:rPr lang="nl-NL" i="1" dirty="0">
                <a:solidFill>
                  <a:srgbClr val="C00000"/>
                </a:solidFill>
              </a:rPr>
              <a:t>Welke kleuren hebben ze?</a:t>
            </a:r>
          </a:p>
          <a:p>
            <a:r>
              <a:rPr lang="nl-NL" i="1" dirty="0">
                <a:solidFill>
                  <a:srgbClr val="C00000"/>
                </a:solidFill>
              </a:rPr>
              <a:t>Welke vinden jullie het mooiste? Voel </a:t>
            </a:r>
            <a:r>
              <a:rPr lang="nl-NL" i="1" dirty="0" smtClean="0">
                <a:solidFill>
                  <a:srgbClr val="C00000"/>
                </a:solidFill>
              </a:rPr>
              <a:t>eens voorzichtig </a:t>
            </a:r>
            <a:r>
              <a:rPr lang="nl-NL" i="1" dirty="0">
                <a:solidFill>
                  <a:srgbClr val="C00000"/>
                </a:solidFill>
              </a:rPr>
              <a:t>met je vinger aan de bloem en </a:t>
            </a:r>
            <a:r>
              <a:rPr lang="nl-NL" i="1" dirty="0" smtClean="0">
                <a:solidFill>
                  <a:srgbClr val="C00000"/>
                </a:solidFill>
              </a:rPr>
              <a:t>de blaadjes</a:t>
            </a:r>
            <a:r>
              <a:rPr lang="nl-NL" i="1" dirty="0">
                <a:solidFill>
                  <a:srgbClr val="C00000"/>
                </a:solidFill>
              </a:rPr>
              <a:t>.</a:t>
            </a:r>
          </a:p>
          <a:p>
            <a:r>
              <a:rPr lang="nl-NL" i="1" dirty="0">
                <a:solidFill>
                  <a:srgbClr val="C00000"/>
                </a:solidFill>
              </a:rPr>
              <a:t>Je mag de bloemen ook met een </a:t>
            </a:r>
            <a:r>
              <a:rPr lang="nl-NL" i="1" dirty="0" smtClean="0">
                <a:solidFill>
                  <a:srgbClr val="C00000"/>
                </a:solidFill>
              </a:rPr>
              <a:t>vergrootglas bekijken</a:t>
            </a:r>
            <a:r>
              <a:rPr lang="nl-NL" i="1" dirty="0">
                <a:solidFill>
                  <a:srgbClr val="C00000"/>
                </a:solidFill>
              </a:rPr>
              <a:t>.</a:t>
            </a:r>
          </a:p>
        </p:txBody>
      </p:sp>
      <p:pic>
        <p:nvPicPr>
          <p:cNvPr id="9218" name="Picture 2" descr="https://lh7-us.googleusercontent.com/S-9HjC1ozkCfmWNgl8nN1xy5CNby7wDwtfNnySHt56ikpvpVOTxNPwdIBo51At3dWuzUly8DgkgzwgvV31UYG2yhNn5AAtmtZ5ohunQQOptN3VoCfSew4B4L7NzPSitFQKDLING7BSgzB_0X2MQSbl1r2g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744" y="6588224"/>
            <a:ext cx="673646" cy="5080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1412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lh7-us.googleusercontent.com/2Riy-R6TciVyMZWEKLHindC5ZNHZTp9w5_j1v3y4rZhpHh23z5OrPnHC71GGm9qlp-ao25bfo1I89IMbBdB6QNbgeXk5DeMSZXzxjyapfr7S8v_eTBpBLZFQ5_dD9YXynrExQkYlnx8Z4-20Q74CvLS0TA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41417"/>
            <a:ext cx="6858000" cy="58025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hoek 1"/>
          <p:cNvSpPr/>
          <p:nvPr/>
        </p:nvSpPr>
        <p:spPr>
          <a:xfrm>
            <a:off x="1844824" y="1079259"/>
            <a:ext cx="3429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dirty="0" smtClean="0"/>
              <a:t>Een </a:t>
            </a:r>
            <a:r>
              <a:rPr lang="nl-NL" dirty="0"/>
              <a:t>kabouter houdt veel van</a:t>
            </a:r>
          </a:p>
          <a:p>
            <a:r>
              <a:rPr lang="nl-NL" dirty="0"/>
              <a:t>madeliefjes, gras, bomen, vogels,</a:t>
            </a:r>
          </a:p>
          <a:p>
            <a:r>
              <a:rPr lang="nl-NL" dirty="0"/>
              <a:t>paardenbloemen en nog veel meer.</a:t>
            </a:r>
          </a:p>
          <a:p>
            <a:r>
              <a:rPr lang="nl-NL" dirty="0"/>
              <a:t>Maar weet je waar hij een hekel </a:t>
            </a:r>
            <a:r>
              <a:rPr lang="nl-NL" dirty="0" smtClean="0"/>
              <a:t>aan heeft</a:t>
            </a:r>
            <a:r>
              <a:rPr lang="nl-NL" dirty="0"/>
              <a:t>? Aan papiertjes,</a:t>
            </a:r>
          </a:p>
          <a:p>
            <a:r>
              <a:rPr lang="nl-NL" dirty="0"/>
              <a:t>b</a:t>
            </a:r>
            <a:r>
              <a:rPr lang="nl-NL" dirty="0" smtClean="0"/>
              <a:t>likjes , sigarettenpeuken</a:t>
            </a:r>
            <a:r>
              <a:rPr lang="nl-NL" dirty="0"/>
              <a:t>, plastic</a:t>
            </a:r>
          </a:p>
          <a:p>
            <a:r>
              <a:rPr lang="nl-NL" dirty="0"/>
              <a:t>zakjes en andere rommel.</a:t>
            </a:r>
          </a:p>
          <a:p>
            <a:endParaRPr lang="nl-NL" dirty="0"/>
          </a:p>
          <a:p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Zullen wij de </a:t>
            </a:r>
            <a:r>
              <a:rPr lang="nl-NL" i="1" dirty="0" smtClean="0">
                <a:solidFill>
                  <a:schemeClr val="accent1">
                    <a:lumMod val="75000"/>
                  </a:schemeClr>
                </a:solidFill>
              </a:rPr>
              <a:t>kabouters </a:t>
            </a:r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helpen </a:t>
            </a:r>
            <a:r>
              <a:rPr lang="nl-NL" i="1" dirty="0" smtClean="0">
                <a:solidFill>
                  <a:schemeClr val="accent1">
                    <a:lumMod val="75000"/>
                  </a:schemeClr>
                </a:solidFill>
              </a:rPr>
              <a:t>met schoonmaken</a:t>
            </a:r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? Er liggen</a:t>
            </a:r>
          </a:p>
          <a:p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grijpers en plastic zakken klaar</a:t>
            </a:r>
          </a:p>
          <a:p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voor jullie</a:t>
            </a:r>
            <a:r>
              <a:rPr lang="nl-NL" i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endParaRPr lang="nl-NL" i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nl-NL" dirty="0"/>
              <a:t>Wat </a:t>
            </a:r>
            <a:r>
              <a:rPr lang="nl-NL" dirty="0" smtClean="0"/>
              <a:t>zullen de kabouters </a:t>
            </a:r>
            <a:r>
              <a:rPr lang="nl-NL" dirty="0"/>
              <a:t>blij zijn als </a:t>
            </a:r>
            <a:r>
              <a:rPr lang="nl-NL" dirty="0" smtClean="0"/>
              <a:t>het schoon </a:t>
            </a:r>
            <a:r>
              <a:rPr lang="nl-NL" dirty="0"/>
              <a:t>is</a:t>
            </a:r>
            <a:r>
              <a:rPr lang="nl-NL" i="1" dirty="0">
                <a:solidFill>
                  <a:srgbClr val="C00000"/>
                </a:solidFill>
              </a:rPr>
              <a:t>. En jullie?</a:t>
            </a:r>
          </a:p>
        </p:txBody>
      </p:sp>
      <p:pic>
        <p:nvPicPr>
          <p:cNvPr id="8194" name="Picture 2" descr="https://lh7-us.googleusercontent.com/xTq0hmjPMhuElxzaORS-R-UIIUr-FFbLTvEdZUkHuVHPYHXE2pOHyv3xGtful0ItPxzWuEuGAjHBT-cA8_iOyWk3jYfE249nW8C0k8HY85Ut-Rvp1FwXXEutzI-481RPNNVLM83ulKgAo3iMHpA2vntAVA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22174">
            <a:off x="4723909" y="6293667"/>
            <a:ext cx="1099830" cy="10801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617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lh7-us.googleusercontent.com/2Riy-R6TciVyMZWEKLHindC5ZNHZTp9w5_j1v3y4rZhpHh23z5OrPnHC71GGm9qlp-ao25bfo1I89IMbBdB6QNbgeXk5DeMSZXzxjyapfr7S8v_eTBpBLZFQ5_dD9YXynrExQkYlnx8Z4-20Q74CvLS0TA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41417"/>
            <a:ext cx="6858000" cy="58025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hoek 1"/>
          <p:cNvSpPr/>
          <p:nvPr/>
        </p:nvSpPr>
        <p:spPr>
          <a:xfrm>
            <a:off x="1714500" y="1079259"/>
            <a:ext cx="3429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dirty="0"/>
              <a:t>De </a:t>
            </a:r>
            <a:r>
              <a:rPr lang="nl-NL" dirty="0" smtClean="0"/>
              <a:t>kabouters houden heel graag van natuurkleuren zoals bruin en groen. Bomen hebben vaak ook deze kleuren.</a:t>
            </a:r>
          </a:p>
          <a:p>
            <a:endParaRPr lang="nl-NL" dirty="0"/>
          </a:p>
          <a:p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Zien jullie deze kleuren op de</a:t>
            </a:r>
          </a:p>
          <a:p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boomstam? Kun je nog andere</a:t>
            </a:r>
          </a:p>
          <a:p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kleuren vinden? Voel eens aan de</a:t>
            </a:r>
          </a:p>
          <a:p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b</a:t>
            </a:r>
            <a:r>
              <a:rPr lang="nl-NL" i="1" dirty="0" smtClean="0">
                <a:solidFill>
                  <a:schemeClr val="accent1">
                    <a:lumMod val="75000"/>
                  </a:schemeClr>
                </a:solidFill>
              </a:rPr>
              <a:t>oomstam. Is de boomstam ruw of glad? Zie je ook kleine beestjes lopen?</a:t>
            </a:r>
          </a:p>
          <a:p>
            <a:r>
              <a:rPr lang="nl-NL" i="1" dirty="0" smtClean="0">
                <a:solidFill>
                  <a:schemeClr val="accent1">
                    <a:lumMod val="75000"/>
                  </a:schemeClr>
                </a:solidFill>
              </a:rPr>
              <a:t>Kun </a:t>
            </a:r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je </a:t>
            </a:r>
            <a:r>
              <a:rPr lang="nl-NL" i="1" dirty="0" smtClean="0">
                <a:solidFill>
                  <a:schemeClr val="accent1">
                    <a:lumMod val="75000"/>
                  </a:schemeClr>
                </a:solidFill>
              </a:rPr>
              <a:t>ook een </a:t>
            </a:r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holletje in de </a:t>
            </a:r>
            <a:r>
              <a:rPr lang="nl-NL" i="1" dirty="0" smtClean="0">
                <a:solidFill>
                  <a:schemeClr val="accent1">
                    <a:lumMod val="75000"/>
                  </a:schemeClr>
                </a:solidFill>
              </a:rPr>
              <a:t>boomstam vinden?</a:t>
            </a:r>
          </a:p>
          <a:p>
            <a:endParaRPr lang="nl-NL" i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nl-NL" dirty="0"/>
              <a:t>Daar kruipt de kabouter zo graag in!</a:t>
            </a:r>
          </a:p>
        </p:txBody>
      </p:sp>
      <p:pic>
        <p:nvPicPr>
          <p:cNvPr id="7170" name="Picture 2" descr="https://lh7-us.googleusercontent.com/EQPS6ECqotrLKP3qxHQIIQVqJ-fU_9fSofkcyDhyhgJr-yJPXg9N-ZFteNvnX2NcBLKOpI59Eq99XFQ2vAa975XN-eWVnuEFtZREX97JHZITQHKkh52olu3DxWKhniWwzK0VrsrPBoNKpwXhnN67Praeog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272" y="7884368"/>
            <a:ext cx="631272" cy="11286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956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lh7-us.googleusercontent.com/2Riy-R6TciVyMZWEKLHindC5ZNHZTp9w5_j1v3y4rZhpHh23z5OrPnHC71GGm9qlp-ao25bfo1I89IMbBdB6QNbgeXk5DeMSZXzxjyapfr7S8v_eTBpBLZFQ5_dD9YXynrExQkYlnx8Z4-20Q74CvLS0TA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41417"/>
            <a:ext cx="6858000" cy="58025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hoek 1"/>
          <p:cNvSpPr/>
          <p:nvPr/>
        </p:nvSpPr>
        <p:spPr>
          <a:xfrm>
            <a:off x="1714500" y="1494757"/>
            <a:ext cx="3429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dirty="0" smtClean="0"/>
              <a:t>Kabouters gaan ook vaak in het donker er even op uit. </a:t>
            </a:r>
            <a:r>
              <a:rPr lang="nl-NL" dirty="0"/>
              <a:t>Dan is het </a:t>
            </a:r>
            <a:r>
              <a:rPr lang="nl-NL" dirty="0" smtClean="0"/>
              <a:t>natuurlijk heel </a:t>
            </a:r>
            <a:r>
              <a:rPr lang="nl-NL" dirty="0"/>
              <a:t>donker. De kabouter </a:t>
            </a:r>
            <a:r>
              <a:rPr lang="nl-NL" dirty="0" smtClean="0"/>
              <a:t>gebruikt zijn </a:t>
            </a:r>
            <a:r>
              <a:rPr lang="nl-NL" dirty="0"/>
              <a:t>handen om te voelen waar </a:t>
            </a:r>
            <a:r>
              <a:rPr lang="nl-NL" dirty="0" smtClean="0"/>
              <a:t>hij loopt</a:t>
            </a:r>
            <a:r>
              <a:rPr lang="nl-NL" dirty="0"/>
              <a:t>.</a:t>
            </a:r>
          </a:p>
          <a:p>
            <a:endParaRPr lang="nl-NL" dirty="0"/>
          </a:p>
          <a:p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Jullie mogen om de beurt als een</a:t>
            </a:r>
          </a:p>
          <a:p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kabouter bij nacht langs dit touw</a:t>
            </a:r>
          </a:p>
          <a:p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lopen. Doe je ogen maar dicht</a:t>
            </a:r>
            <a:r>
              <a:rPr lang="nl-NL" i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endParaRPr lang="nl-NL" i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Houd met een hand het touw vast</a:t>
            </a:r>
          </a:p>
          <a:p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en voel met de andere hand waar</a:t>
            </a:r>
          </a:p>
          <a:p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je tegenkomt. Vertel maar wat je</a:t>
            </a:r>
          </a:p>
          <a:p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denkt dat het is.</a:t>
            </a:r>
          </a:p>
        </p:txBody>
      </p:sp>
      <p:pic>
        <p:nvPicPr>
          <p:cNvPr id="6146" name="Picture 2" descr="https://lh7-us.googleusercontent.com/ubkoHVWs9qzAqgesXx8WslhpoBdAFE-1Gtt27TbFvF97H9fa49HkdjSZspw_nrZK6gSoUQvl7wnR3r0kPT4ZAsI3zn7UIrffM24L9-n4YOyJvYsuJU8COzgN-j_1_n17KupIc6Mx0Hz6plT8zmiPnpbSxg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7812360"/>
            <a:ext cx="793030" cy="11275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7528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lh7-us.googleusercontent.com/2Riy-R6TciVyMZWEKLHindC5ZNHZTp9w5_j1v3y4rZhpHh23z5OrPnHC71GGm9qlp-ao25bfo1I89IMbBdB6QNbgeXk5DeMSZXzxjyapfr7S8v_eTBpBLZFQ5_dD9YXynrExQkYlnx8Z4-20Q74CvLS0TA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41417"/>
            <a:ext cx="6858000" cy="58025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hoek 1"/>
          <p:cNvSpPr/>
          <p:nvPr/>
        </p:nvSpPr>
        <p:spPr>
          <a:xfrm>
            <a:off x="1628800" y="887396"/>
            <a:ext cx="3429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dirty="0"/>
              <a:t>Ook al is een kabouter al heel oud,</a:t>
            </a:r>
          </a:p>
          <a:p>
            <a:r>
              <a:rPr lang="nl-NL" dirty="0"/>
              <a:t>toch kan hij nog goed onthouden. </a:t>
            </a:r>
            <a:r>
              <a:rPr lang="nl-NL" dirty="0" smtClean="0"/>
              <a:t>Dat komt </a:t>
            </a:r>
            <a:r>
              <a:rPr lang="nl-NL" dirty="0"/>
              <a:t>vast omdat hij dit</a:t>
            </a:r>
          </a:p>
          <a:p>
            <a:r>
              <a:rPr lang="nl-NL" dirty="0"/>
              <a:t>onthoudspelletje vaak speelt. Het </a:t>
            </a:r>
            <a:r>
              <a:rPr lang="nl-NL" dirty="0" smtClean="0"/>
              <a:t>spel gaat </a:t>
            </a:r>
            <a:r>
              <a:rPr lang="nl-NL" dirty="0"/>
              <a:t>zo: Hier liggen allemaal </a:t>
            </a:r>
            <a:r>
              <a:rPr lang="nl-NL" dirty="0" smtClean="0"/>
              <a:t>dingen die </a:t>
            </a:r>
            <a:r>
              <a:rPr lang="nl-NL" dirty="0"/>
              <a:t>met de </a:t>
            </a:r>
            <a:r>
              <a:rPr lang="nl-NL" dirty="0" smtClean="0"/>
              <a:t>natuur </a:t>
            </a:r>
            <a:r>
              <a:rPr lang="nl-NL" dirty="0"/>
              <a:t>te maken hebben.</a:t>
            </a:r>
          </a:p>
          <a:p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Vertel maar wat er ligt. Doe dan je</a:t>
            </a:r>
          </a:p>
          <a:p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ogen dicht.</a:t>
            </a:r>
          </a:p>
          <a:p>
            <a:endParaRPr lang="nl-NL" i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Ondertussen wordt er iets</a:t>
            </a:r>
          </a:p>
          <a:p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weggepakt.</a:t>
            </a:r>
          </a:p>
          <a:p>
            <a:endParaRPr lang="nl-NL" i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Ogen open: wie weet wat er</a:t>
            </a:r>
          </a:p>
          <a:p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ontbreekt? Nu mag iemand van</a:t>
            </a:r>
          </a:p>
          <a:p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jullie iets wegpakken.</a:t>
            </a:r>
          </a:p>
        </p:txBody>
      </p:sp>
      <p:pic>
        <p:nvPicPr>
          <p:cNvPr id="4" name="Picture 6" descr="https://lh7-us.googleusercontent.com/Fbe9_bs90Yoboxtu3hG2xiAIfJFpoJOPCrABwoIDCTDt-M2cW125qNvdNJuyzb2Hofpli9znRHPDIqO_Okx7ERVII9BI6WvUsD4YGy0dckhBtpCI0rpkvV_ILq_UVIsQ_8iMrUuEwgQ5GLTA4lQ3QSgXlw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149" y="6660232"/>
            <a:ext cx="1107228" cy="10850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21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lh7-us.googleusercontent.com/2Riy-R6TciVyMZWEKLHindC5ZNHZTp9w5_j1v3y4rZhpHh23z5OrPnHC71GGm9qlp-ao25bfo1I89IMbBdB6QNbgeXk5DeMSZXzxjyapfr7S8v_eTBpBLZFQ5_dD9YXynrExQkYlnx8Z4-20Q74CvLS0TA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41417"/>
            <a:ext cx="6858000" cy="58025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hoek 1"/>
          <p:cNvSpPr/>
          <p:nvPr/>
        </p:nvSpPr>
        <p:spPr>
          <a:xfrm>
            <a:off x="1714500" y="1494757"/>
            <a:ext cx="3429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dirty="0" smtClean="0"/>
              <a:t>In lentetijd  </a:t>
            </a:r>
            <a:r>
              <a:rPr lang="nl-NL" dirty="0"/>
              <a:t>is </a:t>
            </a:r>
            <a:r>
              <a:rPr lang="nl-NL" dirty="0" smtClean="0"/>
              <a:t>iedere </a:t>
            </a:r>
            <a:r>
              <a:rPr lang="nl-NL" dirty="0"/>
              <a:t>kabouter blij met de </a:t>
            </a:r>
            <a:r>
              <a:rPr lang="nl-NL" dirty="0" smtClean="0"/>
              <a:t>mooie groene </a:t>
            </a:r>
            <a:r>
              <a:rPr lang="nl-NL" dirty="0"/>
              <a:t>blaadjes.</a:t>
            </a:r>
          </a:p>
          <a:p>
            <a:r>
              <a:rPr lang="nl-NL" dirty="0"/>
              <a:t>Gaan jullie ook maar eens op zoek </a:t>
            </a:r>
            <a:r>
              <a:rPr lang="nl-NL" dirty="0" smtClean="0"/>
              <a:t>naar mooie </a:t>
            </a:r>
            <a:r>
              <a:rPr lang="nl-NL" dirty="0"/>
              <a:t>nieuwe blaadjes. Zoek ook maar </a:t>
            </a:r>
            <a:r>
              <a:rPr lang="nl-NL" dirty="0" smtClean="0"/>
              <a:t>eens naar </a:t>
            </a:r>
            <a:r>
              <a:rPr lang="nl-NL" dirty="0"/>
              <a:t>de knoppen.</a:t>
            </a:r>
          </a:p>
          <a:p>
            <a:endParaRPr lang="nl-NL" dirty="0"/>
          </a:p>
          <a:p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Welke zijn nog dicht?</a:t>
            </a:r>
          </a:p>
          <a:p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Welke zijn uitgekomen?</a:t>
            </a:r>
          </a:p>
          <a:p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Welke kleuren hebben de knoppen?</a:t>
            </a:r>
          </a:p>
          <a:p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Voelt een knop </a:t>
            </a:r>
            <a:r>
              <a:rPr lang="nl-NL" i="1" dirty="0" smtClean="0">
                <a:solidFill>
                  <a:schemeClr val="accent1">
                    <a:lumMod val="75000"/>
                  </a:schemeClr>
                </a:solidFill>
              </a:rPr>
              <a:t>hard</a:t>
            </a:r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, zacht, glad, </a:t>
            </a:r>
            <a:r>
              <a:rPr lang="nl-NL" i="1" dirty="0" smtClean="0">
                <a:solidFill>
                  <a:schemeClr val="accent1">
                    <a:lumMod val="75000"/>
                  </a:schemeClr>
                </a:solidFill>
              </a:rPr>
              <a:t>plakkerig?</a:t>
            </a:r>
            <a:endParaRPr lang="nl-NL" i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nl-NL" dirty="0"/>
          </a:p>
        </p:txBody>
      </p:sp>
      <p:pic>
        <p:nvPicPr>
          <p:cNvPr id="4100" name="Picture 4" descr="https://lh7-us.googleusercontent.com/dBX9YL2GwgjIURX5Y02juknqrnxQMEfPkNnmGWPPt_HTmnc01eZOEtqFbFd-Pmm73VsB87d7SA5EpghfucdeQJAmXKJi_vqaZzg-vtEyDtleAijSX3mEgfKNuklUpAmdQTnzfXkGzubc9mOvBHkbmvYq9w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1902" y="8256913"/>
            <a:ext cx="1734196" cy="8676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6284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lh7-us.googleusercontent.com/2Riy-R6TciVyMZWEKLHindC5ZNHZTp9w5_j1v3y4rZhpHh23z5OrPnHC71GGm9qlp-ao25bfo1I89IMbBdB6QNbgeXk5DeMSZXzxjyapfr7S8v_eTBpBLZFQ5_dD9YXynrExQkYlnx8Z4-20Q74CvLS0TA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41417"/>
            <a:ext cx="6858000" cy="58025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hoek 1"/>
          <p:cNvSpPr/>
          <p:nvPr/>
        </p:nvSpPr>
        <p:spPr>
          <a:xfrm>
            <a:off x="1714500" y="1043608"/>
            <a:ext cx="3429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dirty="0"/>
              <a:t>In de winter </a:t>
            </a:r>
            <a:r>
              <a:rPr lang="nl-NL" dirty="0" smtClean="0"/>
              <a:t>houden </a:t>
            </a:r>
            <a:r>
              <a:rPr lang="nl-NL" dirty="0"/>
              <a:t>veel kleine beestjes </a:t>
            </a:r>
            <a:r>
              <a:rPr lang="nl-NL" dirty="0" smtClean="0"/>
              <a:t>hun winterslaap</a:t>
            </a:r>
            <a:r>
              <a:rPr lang="nl-NL" dirty="0"/>
              <a:t>. Ze </a:t>
            </a:r>
            <a:r>
              <a:rPr lang="nl-NL" dirty="0" smtClean="0"/>
              <a:t>verstoppen </a:t>
            </a:r>
            <a:r>
              <a:rPr lang="nl-NL" dirty="0"/>
              <a:t>zich op een warm</a:t>
            </a:r>
          </a:p>
          <a:p>
            <a:r>
              <a:rPr lang="nl-NL" dirty="0"/>
              <a:t>en beschut plekje tussen de bladeren, </a:t>
            </a:r>
            <a:r>
              <a:rPr lang="nl-NL" dirty="0" smtClean="0"/>
              <a:t>onder </a:t>
            </a:r>
            <a:r>
              <a:rPr lang="nl-NL" dirty="0"/>
              <a:t>stenen of in de grond. Ze zijn nu </a:t>
            </a:r>
            <a:r>
              <a:rPr lang="nl-NL" dirty="0" smtClean="0"/>
              <a:t>weer wakker</a:t>
            </a:r>
            <a:r>
              <a:rPr lang="nl-NL" dirty="0"/>
              <a:t>. De kabouter heeft ze al zien vliegen</a:t>
            </a:r>
          </a:p>
          <a:p>
            <a:r>
              <a:rPr lang="nl-NL" dirty="0"/>
              <a:t>en kruipen</a:t>
            </a:r>
            <a:r>
              <a:rPr lang="nl-NL" dirty="0" smtClean="0"/>
              <a:t>.</a:t>
            </a:r>
          </a:p>
          <a:p>
            <a:endParaRPr lang="nl-NL" dirty="0" smtClean="0"/>
          </a:p>
          <a:p>
            <a:r>
              <a:rPr lang="nl-NL" i="1" dirty="0" smtClean="0">
                <a:solidFill>
                  <a:schemeClr val="accent1">
                    <a:lumMod val="75000"/>
                  </a:schemeClr>
                </a:solidFill>
              </a:rPr>
              <a:t>Gaan </a:t>
            </a:r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jullie ze maar zoeken</a:t>
            </a:r>
            <a:r>
              <a:rPr lang="nl-NL" i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r>
              <a:rPr lang="nl-NL" i="1" dirty="0" smtClean="0">
                <a:solidFill>
                  <a:schemeClr val="accent1">
                    <a:lumMod val="75000"/>
                  </a:schemeClr>
                </a:solidFill>
              </a:rPr>
              <a:t>Til stenen </a:t>
            </a:r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op, kijk tussen de </a:t>
            </a:r>
            <a:r>
              <a:rPr lang="nl-NL" i="1" dirty="0" smtClean="0">
                <a:solidFill>
                  <a:schemeClr val="accent1">
                    <a:lumMod val="75000"/>
                  </a:schemeClr>
                </a:solidFill>
              </a:rPr>
              <a:t>bladeren en </a:t>
            </a:r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op </a:t>
            </a:r>
            <a:r>
              <a:rPr lang="nl-NL" i="1" dirty="0" smtClean="0">
                <a:solidFill>
                  <a:schemeClr val="accent1">
                    <a:lumMod val="75000"/>
                  </a:schemeClr>
                </a:solidFill>
              </a:rPr>
              <a:t>de grond </a:t>
            </a:r>
          </a:p>
          <a:p>
            <a:r>
              <a:rPr lang="nl-NL" dirty="0" smtClean="0"/>
              <a:t>De </a:t>
            </a:r>
            <a:r>
              <a:rPr lang="nl-NL" dirty="0"/>
              <a:t>kabouter zegt ze altijd gedag</a:t>
            </a:r>
            <a:r>
              <a:rPr lang="nl-NL" dirty="0" smtClean="0"/>
              <a:t>.</a:t>
            </a:r>
          </a:p>
          <a:p>
            <a:endParaRPr lang="nl-NL" i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nl-NL" i="1" dirty="0" smtClean="0">
                <a:solidFill>
                  <a:schemeClr val="accent1">
                    <a:lumMod val="75000"/>
                  </a:schemeClr>
                </a:solidFill>
              </a:rPr>
              <a:t>Doen jullie </a:t>
            </a:r>
            <a:r>
              <a:rPr lang="nl-NL" i="1" dirty="0">
                <a:solidFill>
                  <a:schemeClr val="accent1">
                    <a:lumMod val="75000"/>
                  </a:schemeClr>
                </a:solidFill>
              </a:rPr>
              <a:t>dat ook?</a:t>
            </a:r>
          </a:p>
        </p:txBody>
      </p:sp>
      <p:pic>
        <p:nvPicPr>
          <p:cNvPr id="3076" name="Picture 4" descr="https://lh7-us.googleusercontent.com/bEFbcsg9m_2XSiYYP9cO4-BECBH0TYOW-yPnGUNFeq6FCxWakMzU7qktSbLVshy8vGb4uRc060N72hIZGF1XZ8-V-t14zQUuYuePEisXZvbWZAeZh9jwViDf63UbTDkhA4QLxDTrfooFNvQktVol8TUeRA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7822885"/>
            <a:ext cx="1080120" cy="11462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1552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548680" y="539552"/>
            <a:ext cx="2736304" cy="828092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hthoek 2"/>
          <p:cNvSpPr/>
          <p:nvPr/>
        </p:nvSpPr>
        <p:spPr>
          <a:xfrm>
            <a:off x="3573016" y="539552"/>
            <a:ext cx="2736304" cy="82809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1700808" y="687821"/>
            <a:ext cx="432048" cy="43204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4725144" y="691594"/>
            <a:ext cx="432048" cy="43204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Picture 4" descr="https://lh7-us.googleusercontent.com/bEFbcsg9m_2XSiYYP9cO4-BECBH0TYOW-yPnGUNFeq6FCxWakMzU7qktSbLVshy8vGb4uRc060N72hIZGF1XZ8-V-t14zQUuYuePEisXZvbWZAeZh9jwViDf63UbTDkhA4QLxDTrfooFNvQktVol8TUeRA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12" y="7524328"/>
            <a:ext cx="1080120" cy="11462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lh7-us.googleusercontent.com/bEFbcsg9m_2XSiYYP9cO4-BECBH0TYOW-yPnGUNFeq6FCxWakMzU7qktSbLVshy8vGb4uRc060N72hIZGF1XZ8-V-t14zQUuYuePEisXZvbWZAeZh9jwViDf63UbTDkhA4QLxDTrfooFNvQktVol8TUeRA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048" y="7524328"/>
            <a:ext cx="1080120" cy="11462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/>
          <p:cNvSpPr/>
          <p:nvPr/>
        </p:nvSpPr>
        <p:spPr>
          <a:xfrm>
            <a:off x="548680" y="1217780"/>
            <a:ext cx="2736304" cy="6179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Zoekkaart </a:t>
            </a:r>
            <a:r>
              <a:rPr lang="nl-NL" dirty="0" err="1" smtClean="0"/>
              <a:t>kabouterpad</a:t>
            </a:r>
            <a:endParaRPr lang="nl-NL" dirty="0"/>
          </a:p>
        </p:txBody>
      </p:sp>
      <p:sp>
        <p:nvSpPr>
          <p:cNvPr id="9" name="Rechthoek 8"/>
          <p:cNvSpPr/>
          <p:nvPr/>
        </p:nvSpPr>
        <p:spPr>
          <a:xfrm>
            <a:off x="3573016" y="1217780"/>
            <a:ext cx="2736304" cy="6179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Zoekkaart </a:t>
            </a:r>
            <a:r>
              <a:rPr lang="nl-NL" dirty="0" err="1" smtClean="0"/>
              <a:t>kabouterpad</a:t>
            </a:r>
            <a:endParaRPr lang="nl-NL" dirty="0"/>
          </a:p>
        </p:txBody>
      </p:sp>
      <p:pic>
        <p:nvPicPr>
          <p:cNvPr id="10" name="Picture 4" descr="https://lh7-us.googleusercontent.com/dBX9YL2GwgjIURX5Y02juknqrnxQMEfPkNnmGWPPt_HTmnc01eZOEtqFbFd-Pmm73VsB87d7SA5EpghfucdeQJAmXKJi_vqaZzg-vtEyDtleAijSX3mEgfKNuklUpAmdQTnzfXkGzubc9mOvBHkbmvYq9w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758" y="1979712"/>
            <a:ext cx="1734196" cy="8676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lh7-us.googleusercontent.com/dBX9YL2GwgjIURX5Y02juknqrnxQMEfPkNnmGWPPt_HTmnc01eZOEtqFbFd-Pmm73VsB87d7SA5EpghfucdeQJAmXKJi_vqaZzg-vtEyDtleAijSX3mEgfKNuklUpAmdQTnzfXkGzubc9mOvBHkbmvYq9w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094" y="1982603"/>
            <a:ext cx="1734196" cy="8676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lh7-us.googleusercontent.com/Fbe9_bs90Yoboxtu3hG2xiAIfJFpoJOPCrABwoIDCTDt-M2cW125qNvdNJuyzb2Hofpli9znRHPDIqO_Okx7ERVII9BI6WvUsD4YGy0dckhBtpCI0rpkvV_ILq_UVIsQ_8iMrUuEwgQ5GLTA4lQ3QSgXlw=s204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392" y="6826010"/>
            <a:ext cx="1067983" cy="10465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s://lh7-us.googleusercontent.com/Fbe9_bs90Yoboxtu3hG2xiAIfJFpoJOPCrABwoIDCTDt-M2cW125qNvdNJuyzb2Hofpli9znRHPDIqO_Okx7ERVII9BI6WvUsD4YGy0dckhBtpCI0rpkvV_ILq_UVIsQ_8iMrUuEwgQ5GLTA4lQ3QSgXlw=s204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025" y="6896086"/>
            <a:ext cx="1067983" cy="10465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s://lh7-us.googleusercontent.com/ubkoHVWs9qzAqgesXx8WslhpoBdAFE-1Gtt27TbFvF97H9fa49HkdjSZspw_nrZK6gSoUQvl7wnR3r0kPT4ZAsI3zn7UIrffM24L9-n4YOyJvYsuJU8COzgN-j_1_n17KupIc6Mx0Hz6plT8zmiPnpbSxg=s204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128" y="3064384"/>
            <a:ext cx="996704" cy="14171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s://lh7-us.googleusercontent.com/ubkoHVWs9qzAqgesXx8WslhpoBdAFE-1Gtt27TbFvF97H9fa49HkdjSZspw_nrZK6gSoUQvl7wnR3r0kPT4ZAsI3zn7UIrffM24L9-n4YOyJvYsuJU8COzgN-j_1_n17KupIc6Mx0Hz6plT8zmiPnpbSxg=s204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912" y="2997161"/>
            <a:ext cx="996704" cy="14171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s://lh7-us.googleusercontent.com/EQPS6ECqotrLKP3qxHQIIQVqJ-fU_9fSofkcyDhyhgJr-yJPXg9N-ZFteNvnX2NcBLKOpI59Eq99XFQ2vAa975XN-eWVnuEFtZREX97JHZITQHKkh52olu3DxWKhniWwzK0VrsrPBoNKpwXhnN67Praeog=s204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614" y="5764985"/>
            <a:ext cx="763017" cy="13641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https://lh7-us.googleusercontent.com/EQPS6ECqotrLKP3qxHQIIQVqJ-fU_9fSofkcyDhyhgJr-yJPXg9N-ZFteNvnX2NcBLKOpI59Eq99XFQ2vAa975XN-eWVnuEFtZREX97JHZITQHKkh52olu3DxWKhniWwzK0VrsrPBoNKpwXhnN67Praeog=s204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755" y="5764985"/>
            <a:ext cx="763017" cy="13641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s://lh7-us.googleusercontent.com/xTq0hmjPMhuElxzaORS-R-UIIUr-FFbLTvEdZUkHuVHPYHXE2pOHyv3xGtful0ItPxzWuEuGAjHBT-cA8_iOyWk3jYfE249nW8C0k8HY85Ut-Rvp1FwXXEutzI-481RPNNVLM83ulKgAo3iMHpA2vntAVA=s204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22174">
            <a:off x="2026397" y="3535990"/>
            <a:ext cx="1099830" cy="10801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s://lh7-us.googleusercontent.com/xTq0hmjPMhuElxzaORS-R-UIIUr-FFbLTvEdZUkHuVHPYHXE2pOHyv3xGtful0ItPxzWuEuGAjHBT-cA8_iOyWk3jYfE249nW8C0k8HY85Ut-Rvp1FwXXEutzI-481RPNNVLM83ulKgAo3iMHpA2vntAVA=s204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22174">
            <a:off x="5021469" y="3408921"/>
            <a:ext cx="1099830" cy="10801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s://lh7-us.googleusercontent.com/S-9HjC1ozkCfmWNgl8nN1xy5CNby7wDwtfNnySHt56ikpvpVOTxNPwdIBo51At3dWuzUly8DgkgzwgvV31UYG2yhNn5AAtmtZ5ohunQQOptN3VoCfSew4B4L7NzPSitFQKDLING7BSgzB_0X2MQSbl1r2g=s204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953" y="4798679"/>
            <a:ext cx="1003971" cy="7571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s://lh7-us.googleusercontent.com/S-9HjC1ozkCfmWNgl8nN1xy5CNby7wDwtfNnySHt56ikpvpVOTxNPwdIBo51At3dWuzUly8DgkgzwgvV31UYG2yhNn5AAtmtZ5ohunQQOptN3VoCfSew4B4L7NzPSitFQKDLING7BSgzB_0X2MQSbl1r2g=s204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128" y="4674284"/>
            <a:ext cx="1050294" cy="7921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https://lh7-us.googleusercontent.com/QRzyfxDzkc_1MZWs373DcYvMrxC3wucbWQfEWyV9EpYpO_YYtYg2yEy5agU7IR_gw7sAfjW04a-40MEJoJs7SrcwH8zSO0p8eHCLGJ8_ioOXj0LpNRGpztIcXLMRISpNumquASohA8UzgMjf2J_KUir7Og=s204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896723" y="5710178"/>
            <a:ext cx="1080120" cy="7868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https://lh7-us.googleusercontent.com/QRzyfxDzkc_1MZWs373DcYvMrxC3wucbWQfEWyV9EpYpO_YYtYg2yEy5agU7IR_gw7sAfjW04a-40MEJoJs7SrcwH8zSO0p8eHCLGJ8_ioOXj0LpNRGpztIcXLMRISpNumquASohA8UzgMjf2J_KUir7Og=s204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4854364" y="5731423"/>
            <a:ext cx="1080120" cy="7868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445115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isch">
  <a:themeElements>
    <a:clrScheme name="Metropolitisch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F03B5E"/>
      </a:accent1>
      <a:accent2>
        <a:srgbClr val="DC6FEC"/>
      </a:accent2>
      <a:accent3>
        <a:srgbClr val="60B1F2"/>
      </a:accent3>
      <a:accent4>
        <a:srgbClr val="6AD5BB"/>
      </a:accent4>
      <a:accent5>
        <a:srgbClr val="E8AB4E"/>
      </a:accent5>
      <a:accent6>
        <a:srgbClr val="F56447"/>
      </a:accent6>
      <a:hlink>
        <a:srgbClr val="8F8F8F"/>
      </a:hlink>
      <a:folHlink>
        <a:srgbClr val="A5A5A5"/>
      </a:folHlink>
    </a:clrScheme>
    <a:fontScheme name="Metropolitisch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isch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33ACF124-275F-44F2-8DE0-0A755069829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Metropolitan</Template>
  <TotalTime>1961</TotalTime>
  <Words>595</Words>
  <Application>Microsoft Office PowerPoint</Application>
  <PresentationFormat>Diavoorstelling (4:3)</PresentationFormat>
  <Paragraphs>81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2" baseType="lpstr">
      <vt:lpstr>Arial</vt:lpstr>
      <vt:lpstr>Calibri Light</vt:lpstr>
      <vt:lpstr>Metropolitisch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Opdracht 1</dc:title>
  <dc:creator>My Acer</dc:creator>
  <cp:lastModifiedBy>hans vdvlugt</cp:lastModifiedBy>
  <cp:revision>52</cp:revision>
  <cp:lastPrinted>2024-03-12T15:30:17Z</cp:lastPrinted>
  <dcterms:created xsi:type="dcterms:W3CDTF">2014-01-19T15:45:44Z</dcterms:created>
  <dcterms:modified xsi:type="dcterms:W3CDTF">2024-03-12T15:38:21Z</dcterms:modified>
</cp:coreProperties>
</file>