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1fa6ebf8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1fa6ebf8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df05f2248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df05f2248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0df05f2248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0df05f2248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e1fa6ebf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e1fa6ebf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2763575" y="434125"/>
            <a:ext cx="295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Tafelmix oefenen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2100"/>
              <a:t>Met deze kaartjes kun je even tussendoor 5 minuten vullen met tafels oefenen. Er staan 5 sommen op een kaartje en kan de leerling ,die het kaartje heeft, de sommen vlot opzeggen? Oefen in tweetallen zodat ze elkaar kunnen helpen of corrigeren.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2964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/>
          <p:nvPr/>
        </p:nvSpPr>
        <p:spPr>
          <a:xfrm>
            <a:off x="2964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31935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/>
          <p:nvPr/>
        </p:nvSpPr>
        <p:spPr>
          <a:xfrm>
            <a:off x="60906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60906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31935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405375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 x 3</a:t>
            </a: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1102625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4</a:t>
            </a: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405375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r>
              <a:rPr lang="nl"/>
              <a:t> x 5</a:t>
            </a: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1875650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r>
              <a:rPr lang="nl"/>
              <a:t> x 3</a:t>
            </a: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18756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 x 7</a:t>
            </a: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324798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9</a:t>
            </a: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47622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2</a:t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40543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7</a:t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47622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 x 6</a:t>
            </a: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334591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5</a:t>
            </a: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62330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10</a:t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69514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 x 4</a:t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76488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8</a:t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76577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 x 5</a:t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628646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7</a:t>
            </a:r>
            <a:endParaRPr/>
          </a:p>
        </p:txBody>
      </p:sp>
      <p:sp>
        <p:nvSpPr>
          <p:cNvPr id="81" name="Google Shape;81;p14"/>
          <p:cNvSpPr/>
          <p:nvPr/>
        </p:nvSpPr>
        <p:spPr>
          <a:xfrm>
            <a:off x="4053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 x 8</a:t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1875638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3</a:t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40536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 x 6</a:t>
            </a:r>
            <a:endParaRPr/>
          </a:p>
        </p:txBody>
      </p:sp>
      <p:sp>
        <p:nvSpPr>
          <p:cNvPr id="84" name="Google Shape;84;p14"/>
          <p:cNvSpPr/>
          <p:nvPr/>
        </p:nvSpPr>
        <p:spPr>
          <a:xfrm>
            <a:off x="477271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8</a:t>
            </a: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1875625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 x 9</a:t>
            </a:r>
            <a:endParaRPr/>
          </a:p>
        </p:txBody>
      </p:sp>
      <p:sp>
        <p:nvSpPr>
          <p:cNvPr id="86" name="Google Shape;86;p14"/>
          <p:cNvSpPr/>
          <p:nvPr/>
        </p:nvSpPr>
        <p:spPr>
          <a:xfrm>
            <a:off x="1157250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5</a:t>
            </a:r>
            <a:endParaRPr/>
          </a:p>
        </p:txBody>
      </p:sp>
      <p:sp>
        <p:nvSpPr>
          <p:cNvPr id="87" name="Google Shape;87;p14"/>
          <p:cNvSpPr/>
          <p:nvPr/>
        </p:nvSpPr>
        <p:spPr>
          <a:xfrm>
            <a:off x="6951438" y="35177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 x 6</a:t>
            </a:r>
            <a:endParaRPr/>
          </a:p>
        </p:txBody>
      </p:sp>
      <p:sp>
        <p:nvSpPr>
          <p:cNvPr id="88" name="Google Shape;88;p14"/>
          <p:cNvSpPr/>
          <p:nvPr/>
        </p:nvSpPr>
        <p:spPr>
          <a:xfrm>
            <a:off x="764781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 x 8</a:t>
            </a:r>
            <a:endParaRPr/>
          </a:p>
        </p:txBody>
      </p:sp>
      <p:sp>
        <p:nvSpPr>
          <p:cNvPr id="89" name="Google Shape;89;p14"/>
          <p:cNvSpPr/>
          <p:nvPr/>
        </p:nvSpPr>
        <p:spPr>
          <a:xfrm>
            <a:off x="628646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2</a:t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7703313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3</a:t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623303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8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481618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 x 9</a:t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4054338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4</a:t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334591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9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33241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6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>
            <a:off x="2964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2964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31935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60906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60906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31935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405375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8</a:t>
            </a: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1102625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8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405375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</a:t>
            </a:r>
            <a:r>
              <a:rPr lang="nl"/>
              <a:t> x 10</a:t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1875650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7</a:t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18756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r>
              <a:rPr lang="nl"/>
              <a:t> x 2</a:t>
            </a: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324798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8</a:t>
            </a:r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47622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4</a:t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40543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3</a:t>
            </a:r>
            <a:endParaRPr/>
          </a:p>
        </p:txBody>
      </p:sp>
      <p:sp>
        <p:nvSpPr>
          <p:cNvPr id="114" name="Google Shape;114;p15"/>
          <p:cNvSpPr/>
          <p:nvPr/>
        </p:nvSpPr>
        <p:spPr>
          <a:xfrm>
            <a:off x="47622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r>
              <a:rPr lang="nl"/>
              <a:t> x 5</a:t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334591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r>
              <a:rPr lang="nl"/>
              <a:t> x 10</a:t>
            </a:r>
            <a:endParaRPr/>
          </a:p>
        </p:txBody>
      </p:sp>
      <p:sp>
        <p:nvSpPr>
          <p:cNvPr id="116" name="Google Shape;116;p15"/>
          <p:cNvSpPr/>
          <p:nvPr/>
        </p:nvSpPr>
        <p:spPr>
          <a:xfrm>
            <a:off x="62330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r>
              <a:rPr lang="nl"/>
              <a:t> x 6</a:t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>
            <a:off x="69514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6</a:t>
            </a:r>
            <a:endParaRPr/>
          </a:p>
        </p:txBody>
      </p:sp>
      <p:sp>
        <p:nvSpPr>
          <p:cNvPr id="118" name="Google Shape;118;p15"/>
          <p:cNvSpPr/>
          <p:nvPr/>
        </p:nvSpPr>
        <p:spPr>
          <a:xfrm>
            <a:off x="76488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8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>
            <a:off x="76577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</a:t>
            </a:r>
            <a:r>
              <a:rPr lang="nl"/>
              <a:t> x 5</a:t>
            </a:r>
            <a:endParaRPr/>
          </a:p>
        </p:txBody>
      </p:sp>
      <p:sp>
        <p:nvSpPr>
          <p:cNvPr id="120" name="Google Shape;120;p15"/>
          <p:cNvSpPr/>
          <p:nvPr/>
        </p:nvSpPr>
        <p:spPr>
          <a:xfrm>
            <a:off x="628646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7</a:t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4053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r>
              <a:rPr lang="nl"/>
              <a:t> x 8</a:t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1875638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4</a:t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40536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9</a:t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477271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6</a:t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1875625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r>
              <a:rPr lang="nl"/>
              <a:t> x 3</a:t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1157250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r>
              <a:rPr lang="nl"/>
              <a:t> x 6</a:t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6951438" y="35177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    9 x 4</a:t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764781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10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628646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5</a:t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7703313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 x 5</a:t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623303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7</a:t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481618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2</a:t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4054338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 x 3</a:t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334591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4</a:t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33241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5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6"/>
          <p:cNvSpPr/>
          <p:nvPr/>
        </p:nvSpPr>
        <p:spPr>
          <a:xfrm>
            <a:off x="2964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6"/>
          <p:cNvSpPr/>
          <p:nvPr/>
        </p:nvSpPr>
        <p:spPr>
          <a:xfrm>
            <a:off x="2964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6"/>
          <p:cNvSpPr/>
          <p:nvPr/>
        </p:nvSpPr>
        <p:spPr>
          <a:xfrm>
            <a:off x="31935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6"/>
          <p:cNvSpPr/>
          <p:nvPr/>
        </p:nvSpPr>
        <p:spPr>
          <a:xfrm>
            <a:off x="6090600" y="257175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>
            <a:off x="60906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/>
          <p:nvPr/>
        </p:nvSpPr>
        <p:spPr>
          <a:xfrm>
            <a:off x="3193500" y="200500"/>
            <a:ext cx="2757000" cy="21576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405375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r>
              <a:rPr lang="nl"/>
              <a:t> x 3</a:t>
            </a:r>
            <a:endParaRPr/>
          </a:p>
        </p:txBody>
      </p:sp>
      <p:sp>
        <p:nvSpPr>
          <p:cNvPr id="147" name="Google Shape;147;p16"/>
          <p:cNvSpPr/>
          <p:nvPr/>
        </p:nvSpPr>
        <p:spPr>
          <a:xfrm>
            <a:off x="1102625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</a:t>
            </a:r>
            <a:r>
              <a:rPr lang="nl"/>
              <a:t> x 8</a:t>
            </a:r>
            <a:endParaRPr/>
          </a:p>
        </p:txBody>
      </p:sp>
      <p:sp>
        <p:nvSpPr>
          <p:cNvPr id="148" name="Google Shape;148;p16"/>
          <p:cNvSpPr/>
          <p:nvPr/>
        </p:nvSpPr>
        <p:spPr>
          <a:xfrm>
            <a:off x="405375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6</a:t>
            </a:r>
            <a:endParaRPr/>
          </a:p>
        </p:txBody>
      </p:sp>
      <p:sp>
        <p:nvSpPr>
          <p:cNvPr id="149" name="Google Shape;149;p16"/>
          <p:cNvSpPr/>
          <p:nvPr/>
        </p:nvSpPr>
        <p:spPr>
          <a:xfrm>
            <a:off x="1875650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r>
              <a:rPr lang="nl"/>
              <a:t> x 8</a:t>
            </a:r>
            <a:endParaRPr/>
          </a:p>
        </p:txBody>
      </p:sp>
      <p:sp>
        <p:nvSpPr>
          <p:cNvPr id="150" name="Google Shape;150;p16"/>
          <p:cNvSpPr/>
          <p:nvPr/>
        </p:nvSpPr>
        <p:spPr>
          <a:xfrm>
            <a:off x="18756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2</a:t>
            </a:r>
            <a:endParaRPr/>
          </a:p>
        </p:txBody>
      </p:sp>
      <p:sp>
        <p:nvSpPr>
          <p:cNvPr id="151" name="Google Shape;151;p16"/>
          <p:cNvSpPr/>
          <p:nvPr/>
        </p:nvSpPr>
        <p:spPr>
          <a:xfrm>
            <a:off x="324798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8</a:t>
            </a:r>
            <a:endParaRPr/>
          </a:p>
        </p:txBody>
      </p:sp>
      <p:sp>
        <p:nvSpPr>
          <p:cNvPr id="152" name="Google Shape;152;p16"/>
          <p:cNvSpPr/>
          <p:nvPr/>
        </p:nvSpPr>
        <p:spPr>
          <a:xfrm>
            <a:off x="47622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r>
              <a:rPr lang="nl"/>
              <a:t> x 4</a:t>
            </a:r>
            <a:endParaRPr/>
          </a:p>
        </p:txBody>
      </p:sp>
      <p:sp>
        <p:nvSpPr>
          <p:cNvPr id="153" name="Google Shape;153;p16"/>
          <p:cNvSpPr/>
          <p:nvPr/>
        </p:nvSpPr>
        <p:spPr>
          <a:xfrm>
            <a:off x="40543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r>
              <a:rPr lang="nl"/>
              <a:t> x 9</a:t>
            </a:r>
            <a:endParaRPr/>
          </a:p>
        </p:txBody>
      </p:sp>
      <p:sp>
        <p:nvSpPr>
          <p:cNvPr id="154" name="Google Shape;154;p16"/>
          <p:cNvSpPr/>
          <p:nvPr/>
        </p:nvSpPr>
        <p:spPr>
          <a:xfrm>
            <a:off x="47622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5</a:t>
            </a:r>
            <a:endParaRPr/>
          </a:p>
        </p:txBody>
      </p:sp>
      <p:sp>
        <p:nvSpPr>
          <p:cNvPr id="155" name="Google Shape;155;p16"/>
          <p:cNvSpPr/>
          <p:nvPr/>
        </p:nvSpPr>
        <p:spPr>
          <a:xfrm>
            <a:off x="334591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</a:t>
            </a:r>
            <a:r>
              <a:rPr lang="nl"/>
              <a:t> x 8</a:t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>
            <a:off x="62330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</a:t>
            </a:r>
            <a:r>
              <a:rPr lang="nl"/>
              <a:t> x 6</a:t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6951438" y="10612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6</a:t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7648838" y="3312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8</a:t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7657738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</a:t>
            </a:r>
            <a:r>
              <a:rPr lang="nl"/>
              <a:t> x 7</a:t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6286463" y="18890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3</a:t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4053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</a:t>
            </a:r>
            <a:r>
              <a:rPr lang="nl"/>
              <a:t> x 9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1875638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r>
              <a:rPr lang="nl"/>
              <a:t> x 4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40536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7</a:t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477271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 x 6</a:t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1875625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r>
              <a:rPr lang="nl"/>
              <a:t> x 3</a:t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1157250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</a:t>
            </a:r>
            <a:r>
              <a:rPr lang="nl"/>
              <a:t> x 2</a:t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6951438" y="35177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    8</a:t>
            </a:r>
            <a:r>
              <a:rPr lang="nl"/>
              <a:t> x 4</a:t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764781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8</a:t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6286463" y="268987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7</a:t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7703313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</a:t>
            </a:r>
            <a:r>
              <a:rPr lang="nl"/>
              <a:t> x 5</a:t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623303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8 x 2</a:t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816188" y="43185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9 x 5</a:t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054338" y="3517713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7</a:t>
            </a:r>
            <a:r>
              <a:rPr lang="nl"/>
              <a:t> x 4</a:t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3345913" y="4318500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10 x 10</a:t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3324163" y="2716925"/>
            <a:ext cx="1035300" cy="315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 </a:t>
            </a:r>
            <a:r>
              <a:rPr lang="nl"/>
              <a:t>x 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