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Caveat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75556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9364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e7c7394789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g2e7c7394789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7715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e7c7394789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Google Shape;258;g2e7c7394789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5858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e7c739478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2e7c7394789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8912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e7c739478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g2e7c7394789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90385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e7c7394789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g2e7c7394789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8593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e7c7394789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2e7c7394789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5386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e7c7394789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g2e7c7394789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835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e7c7394789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g2e7c7394789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5170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e7c7394789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g2e7c7394789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4702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e7c7394789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g2e7c7394789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443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begrijpend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                 lezen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b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rekenen</a:t>
            </a:r>
            <a:endParaRPr sz="26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tekenen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stillezen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godsdienst</a:t>
            </a:r>
            <a:endParaRPr sz="26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66" name="Google Shape;6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3"/>
          <p:cNvSpPr txBox="1"/>
          <p:nvPr/>
        </p:nvSpPr>
        <p:spPr>
          <a:xfrm>
            <a:off x="6655775" y="3623688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nl" sz="3500"/>
              <a:t> </a:t>
            </a:r>
            <a:r>
              <a:rPr lang="nl" sz="4700"/>
              <a:t> </a:t>
            </a:r>
            <a:r>
              <a:rPr lang="nl" sz="4700" i="0" u="none" strike="noStrike" cap="none">
                <a:solidFill>
                  <a:srgbClr val="000000"/>
                </a:solidFill>
                <a:latin typeface="Caveat"/>
                <a:ea typeface="Caveat"/>
                <a:cs typeface="Caveat"/>
                <a:sym typeface="Caveat"/>
              </a:rPr>
              <a:t>zingen</a:t>
            </a:r>
            <a:endParaRPr sz="4700" i="0" u="none" strike="noStrike" cap="none">
              <a:solidFill>
                <a:srgbClr val="00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2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22"/>
          <p:cNvSpPr/>
          <p:nvPr/>
        </p:nvSpPr>
        <p:spPr>
          <a:xfrm>
            <a:off x="219901" y="170050"/>
            <a:ext cx="3498300" cy="1120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40" name="Google Shape;24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28935"/>
            <a:ext cx="1315910" cy="100242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22"/>
          <p:cNvSpPr/>
          <p:nvPr/>
        </p:nvSpPr>
        <p:spPr>
          <a:xfrm>
            <a:off x="219898" y="136952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242" name="Google Shape;24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188" y="1463200"/>
            <a:ext cx="1315920" cy="1002425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22"/>
          <p:cNvSpPr/>
          <p:nvPr/>
        </p:nvSpPr>
        <p:spPr>
          <a:xfrm>
            <a:off x="219898" y="2638598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44" name="Google Shape;24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732288"/>
            <a:ext cx="1315900" cy="1002415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22"/>
          <p:cNvSpPr txBox="1"/>
          <p:nvPr/>
        </p:nvSpPr>
        <p:spPr>
          <a:xfrm>
            <a:off x="6350825" y="571025"/>
            <a:ext cx="2362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chemeClr val="dk2"/>
              </a:solidFill>
            </a:endParaRPr>
          </a:p>
        </p:txBody>
      </p:sp>
      <p:sp>
        <p:nvSpPr>
          <p:cNvPr id="246" name="Google Shape;246;p22"/>
          <p:cNvSpPr/>
          <p:nvPr/>
        </p:nvSpPr>
        <p:spPr>
          <a:xfrm>
            <a:off x="219898" y="3907673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47" name="Google Shape;24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4001363"/>
            <a:ext cx="1315900" cy="1002415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22"/>
          <p:cNvSpPr/>
          <p:nvPr/>
        </p:nvSpPr>
        <p:spPr>
          <a:xfrm>
            <a:off x="3979301" y="170050"/>
            <a:ext cx="3498300" cy="1120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49" name="Google Shape;249;p22"/>
          <p:cNvSpPr/>
          <p:nvPr/>
        </p:nvSpPr>
        <p:spPr>
          <a:xfrm>
            <a:off x="3979300" y="136952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50" name="Google Shape;250;p22"/>
          <p:cNvSpPr/>
          <p:nvPr/>
        </p:nvSpPr>
        <p:spPr>
          <a:xfrm>
            <a:off x="3979300" y="2656000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51" name="Google Shape;251;p22"/>
          <p:cNvSpPr/>
          <p:nvPr/>
        </p:nvSpPr>
        <p:spPr>
          <a:xfrm>
            <a:off x="3979300" y="390767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52" name="Google Shape;25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228935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1471923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2732298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4027460"/>
            <a:ext cx="1315910" cy="100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3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23"/>
          <p:cNvSpPr/>
          <p:nvPr/>
        </p:nvSpPr>
        <p:spPr>
          <a:xfrm>
            <a:off x="219901" y="170050"/>
            <a:ext cx="3498300" cy="1120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62" name="Google Shape;26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28935"/>
            <a:ext cx="1315910" cy="1002425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23"/>
          <p:cNvSpPr/>
          <p:nvPr/>
        </p:nvSpPr>
        <p:spPr>
          <a:xfrm>
            <a:off x="219898" y="136952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264" name="Google Shape;26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188" y="1463200"/>
            <a:ext cx="1315920" cy="1002425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23"/>
          <p:cNvSpPr/>
          <p:nvPr/>
        </p:nvSpPr>
        <p:spPr>
          <a:xfrm>
            <a:off x="219898" y="2638598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66" name="Google Shape;26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732288"/>
            <a:ext cx="1315900" cy="1002415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23"/>
          <p:cNvSpPr txBox="1"/>
          <p:nvPr/>
        </p:nvSpPr>
        <p:spPr>
          <a:xfrm>
            <a:off x="6350825" y="571025"/>
            <a:ext cx="2362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chemeClr val="dk2"/>
              </a:solidFill>
            </a:endParaRPr>
          </a:p>
        </p:txBody>
      </p:sp>
      <p:sp>
        <p:nvSpPr>
          <p:cNvPr id="268" name="Google Shape;268;p23"/>
          <p:cNvSpPr/>
          <p:nvPr/>
        </p:nvSpPr>
        <p:spPr>
          <a:xfrm>
            <a:off x="219898" y="3907673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69" name="Google Shape;26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4001363"/>
            <a:ext cx="1315900" cy="1002415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3"/>
          <p:cNvSpPr/>
          <p:nvPr/>
        </p:nvSpPr>
        <p:spPr>
          <a:xfrm>
            <a:off x="3979301" y="170050"/>
            <a:ext cx="3498300" cy="1120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71" name="Google Shape;271;p23"/>
          <p:cNvSpPr/>
          <p:nvPr/>
        </p:nvSpPr>
        <p:spPr>
          <a:xfrm>
            <a:off x="3979300" y="136952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72" name="Google Shape;272;p23"/>
          <p:cNvSpPr/>
          <p:nvPr/>
        </p:nvSpPr>
        <p:spPr>
          <a:xfrm>
            <a:off x="3979300" y="2656000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73" name="Google Shape;273;p23"/>
          <p:cNvSpPr/>
          <p:nvPr/>
        </p:nvSpPr>
        <p:spPr>
          <a:xfrm>
            <a:off x="3979300" y="390767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74" name="Google Shape;27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228935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1471923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2732298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4027460"/>
            <a:ext cx="1315910" cy="100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19888" y="17006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toets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74" name="Google Shape;7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4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b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drinke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4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muziek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78" name="Google Shape;7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4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knutselen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endParaRPr/>
          </a:p>
        </p:txBody>
      </p:sp>
      <p:pic>
        <p:nvPicPr>
          <p:cNvPr id="82" name="Google Shape;8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3548125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4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84" name="Google Shape;8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4"/>
          <p:cNvSpPr txBox="1"/>
          <p:nvPr/>
        </p:nvSpPr>
        <p:spPr>
          <a:xfrm>
            <a:off x="2383675" y="413125"/>
            <a:ext cx="1743600" cy="4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toets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2166625" y="1745588"/>
            <a:ext cx="2036100" cy="6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eten en </a:t>
            </a:r>
            <a:b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</a:b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 drinken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2166625" y="3280563"/>
            <a:ext cx="2177700" cy="8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buiten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 spelen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6496925" y="3623700"/>
            <a:ext cx="2277600" cy="4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naar huis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5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46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tafels</a:t>
            </a:r>
            <a:endParaRPr sz="46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6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               oefenen</a:t>
            </a:r>
            <a:endParaRPr sz="46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95" name="Google Shape;9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5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b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spelletje</a:t>
            </a:r>
            <a:endParaRPr sz="47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97" name="Google Shape;9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5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tablet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99" name="Google Shape;9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rekenen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01" name="Google Shape;10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5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r>
              <a:rPr lang="nl" sz="48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gym</a:t>
            </a:r>
            <a:endParaRPr sz="27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03" name="Google Shape;10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05" name="Google Shape;10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5"/>
          <p:cNvSpPr txBox="1"/>
          <p:nvPr/>
        </p:nvSpPr>
        <p:spPr>
          <a:xfrm>
            <a:off x="6677575" y="3742588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nl" sz="3500"/>
              <a:t> </a:t>
            </a:r>
            <a:r>
              <a:rPr lang="nl" sz="4700">
                <a:latin typeface="Caveat"/>
                <a:ea typeface="Caveat"/>
                <a:cs typeface="Caveat"/>
                <a:sym typeface="Caveat"/>
              </a:rPr>
              <a:t>kieskast</a:t>
            </a:r>
            <a:endParaRPr sz="4700" i="0" u="none" strike="noStrike" cap="none">
              <a:solidFill>
                <a:srgbClr val="00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br>
              <a:rPr lang="nl" sz="3500">
                <a:solidFill>
                  <a:schemeClr val="dk1"/>
                </a:solidFill>
              </a:rPr>
            </a:b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13" name="Google Shape;11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6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115" name="Google Shape;11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6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duo-lezen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17" name="Google Shape;11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6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taal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19" name="Google Shape;11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techniek</a:t>
            </a:r>
            <a:endParaRPr sz="47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21" name="Google Shape;12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6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6"/>
          <p:cNvSpPr txBox="1"/>
          <p:nvPr/>
        </p:nvSpPr>
        <p:spPr>
          <a:xfrm>
            <a:off x="6677575" y="3623688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nl" sz="3500"/>
              <a:t>  </a:t>
            </a:r>
            <a:r>
              <a:rPr lang="nl" sz="4700">
                <a:latin typeface="Caveat"/>
                <a:ea typeface="Caveat"/>
                <a:cs typeface="Caveat"/>
                <a:sym typeface="Caveat"/>
              </a:rPr>
              <a:t>flitsen</a:t>
            </a:r>
            <a:endParaRPr sz="4700" i="0" u="none" strike="noStrike" cap="none">
              <a:solidFill>
                <a:srgbClr val="00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2167600" y="1771350"/>
            <a:ext cx="1961400" cy="16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 </a:t>
            </a:r>
            <a:r>
              <a:rPr lang="nl" sz="46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kanjer</a:t>
            </a:r>
            <a:endParaRPr sz="46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6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 training</a:t>
            </a:r>
            <a:endParaRPr sz="46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26" name="Google Shape;126;p16"/>
          <p:cNvSpPr txBox="1"/>
          <p:nvPr/>
        </p:nvSpPr>
        <p:spPr>
          <a:xfrm>
            <a:off x="2025850" y="385825"/>
            <a:ext cx="2244900" cy="5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vrij spelen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33" name="Google Shape;13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7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135" name="Google Shape;13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7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37" name="Google Shape;13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7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dictee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39" name="Google Shape;13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7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verkeer</a:t>
            </a:r>
            <a:endParaRPr sz="47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41" name="Google Shape;14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7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43" name="Google Shape;14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7"/>
          <p:cNvSpPr txBox="1"/>
          <p:nvPr/>
        </p:nvSpPr>
        <p:spPr>
          <a:xfrm>
            <a:off x="6442450" y="3623700"/>
            <a:ext cx="22713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nl" sz="3500"/>
              <a:t> </a:t>
            </a:r>
            <a:r>
              <a:rPr lang="nl" sz="4700">
                <a:latin typeface="Caveat"/>
                <a:ea typeface="Caveat"/>
                <a:cs typeface="Caveat"/>
                <a:sym typeface="Caveat"/>
              </a:rPr>
              <a:t>voorlezen</a:t>
            </a:r>
            <a:endParaRPr sz="4700" i="0" u="none" strike="noStrike" cap="none">
              <a:solidFill>
                <a:srgbClr val="00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45" name="Google Shape;145;p17"/>
          <p:cNvSpPr txBox="1"/>
          <p:nvPr/>
        </p:nvSpPr>
        <p:spPr>
          <a:xfrm>
            <a:off x="2130250" y="2068325"/>
            <a:ext cx="19614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kring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46" name="Google Shape;146;p17"/>
          <p:cNvSpPr txBox="1"/>
          <p:nvPr/>
        </p:nvSpPr>
        <p:spPr>
          <a:xfrm>
            <a:off x="2167600" y="440413"/>
            <a:ext cx="1961400" cy="6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600">
                <a:solidFill>
                  <a:schemeClr val="dk2"/>
                </a:solidFill>
              </a:rPr>
              <a:t>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pauze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47" name="Google Shape;147;p17"/>
          <p:cNvSpPr txBox="1"/>
          <p:nvPr/>
        </p:nvSpPr>
        <p:spPr>
          <a:xfrm>
            <a:off x="6412150" y="228538"/>
            <a:ext cx="2331900" cy="11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veilig leren</a:t>
            </a:r>
            <a:endParaRPr sz="44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    lezen</a:t>
            </a:r>
            <a:endParaRPr sz="44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54" name="Google Shape;15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8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156" name="Google Shape;15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8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58" name="Google Shape;15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8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circuit</a:t>
            </a:r>
            <a:endParaRPr sz="4700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60" name="Google Shape;16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8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46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verrassing</a:t>
            </a:r>
            <a:endParaRPr sz="25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62" name="Google Shape;16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8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64" name="Google Shape;16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8"/>
          <p:cNvSpPr txBox="1"/>
          <p:nvPr/>
        </p:nvSpPr>
        <p:spPr>
          <a:xfrm>
            <a:off x="6472750" y="3720825"/>
            <a:ext cx="22713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nl" sz="3500"/>
              <a:t>  </a:t>
            </a:r>
            <a:r>
              <a:rPr lang="nl" sz="4700">
                <a:latin typeface="Caveat"/>
                <a:ea typeface="Caveat"/>
                <a:cs typeface="Caveat"/>
                <a:sym typeface="Caveat"/>
              </a:rPr>
              <a:t>spelling</a:t>
            </a:r>
            <a:endParaRPr sz="4700" i="0" u="none" strike="noStrike" cap="none">
              <a:solidFill>
                <a:srgbClr val="000000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66" name="Google Shape;166;p18"/>
          <p:cNvSpPr txBox="1"/>
          <p:nvPr/>
        </p:nvSpPr>
        <p:spPr>
          <a:xfrm>
            <a:off x="1856050" y="2127200"/>
            <a:ext cx="23790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weektaak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67" name="Google Shape;167;p18"/>
          <p:cNvSpPr txBox="1"/>
          <p:nvPr/>
        </p:nvSpPr>
        <p:spPr>
          <a:xfrm>
            <a:off x="2167600" y="473938"/>
            <a:ext cx="1961400" cy="6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600">
                <a:solidFill>
                  <a:schemeClr val="dk2"/>
                </a:solidFill>
              </a:rPr>
              <a:t>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hoeken</a:t>
            </a:r>
            <a:endParaRPr sz="48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68" name="Google Shape;168;p18"/>
          <p:cNvSpPr txBox="1"/>
          <p:nvPr/>
        </p:nvSpPr>
        <p:spPr>
          <a:xfrm>
            <a:off x="6412150" y="473959"/>
            <a:ext cx="2331900" cy="8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2"/>
                </a:solidFill>
              </a:rPr>
              <a:t>  </a:t>
            </a:r>
            <a:r>
              <a:rPr lang="nl" sz="46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uitstapje </a:t>
            </a:r>
            <a:endParaRPr sz="46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9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75" name="Google Shape;17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9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177" name="Google Shape;17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9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79" name="Google Shape;17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9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81" name="Google Shape;18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9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r>
              <a:rPr lang="nl" sz="4700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schrijven</a:t>
            </a:r>
            <a:endParaRPr sz="2600">
              <a:latin typeface="Caveat"/>
              <a:ea typeface="Caveat"/>
              <a:cs typeface="Caveat"/>
              <a:sym typeface="Caveat"/>
            </a:endParaRPr>
          </a:p>
        </p:txBody>
      </p:sp>
      <p:pic>
        <p:nvPicPr>
          <p:cNvPr id="183" name="Google Shape;18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9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85" name="Google Shape;18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9"/>
          <p:cNvSpPr txBox="1"/>
          <p:nvPr/>
        </p:nvSpPr>
        <p:spPr>
          <a:xfrm>
            <a:off x="6345900" y="3741475"/>
            <a:ext cx="24393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nl" sz="4400">
                <a:latin typeface="Caveat"/>
                <a:ea typeface="Caveat"/>
                <a:cs typeface="Caveat"/>
                <a:sym typeface="Caveat"/>
              </a:rPr>
              <a:t>weekopening</a:t>
            </a:r>
            <a:r>
              <a:rPr lang="nl" sz="2800"/>
              <a:t> </a:t>
            </a:r>
            <a:r>
              <a:rPr lang="nl" sz="3700"/>
              <a:t> </a:t>
            </a:r>
            <a:endParaRPr sz="33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9"/>
          <p:cNvSpPr txBox="1"/>
          <p:nvPr/>
        </p:nvSpPr>
        <p:spPr>
          <a:xfrm>
            <a:off x="2167600" y="67373"/>
            <a:ext cx="1961400" cy="117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600">
                <a:solidFill>
                  <a:schemeClr val="dk2"/>
                </a:solidFill>
              </a:rPr>
              <a:t> </a:t>
            </a: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filmpje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  kijken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88" name="Google Shape;188;p19"/>
          <p:cNvSpPr txBox="1"/>
          <p:nvPr/>
        </p:nvSpPr>
        <p:spPr>
          <a:xfrm>
            <a:off x="2056250" y="2124538"/>
            <a:ext cx="22713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schoolreis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89" name="Google Shape;189;p19"/>
          <p:cNvSpPr txBox="1"/>
          <p:nvPr/>
        </p:nvSpPr>
        <p:spPr>
          <a:xfrm>
            <a:off x="6384150" y="440425"/>
            <a:ext cx="2362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verjaardag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90" name="Google Shape;190;p19"/>
          <p:cNvSpPr txBox="1"/>
          <p:nvPr/>
        </p:nvSpPr>
        <p:spPr>
          <a:xfrm>
            <a:off x="6322950" y="2190100"/>
            <a:ext cx="24852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6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weeksluiting</a:t>
            </a:r>
            <a:endParaRPr sz="46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0"/>
          <p:cNvSpPr/>
          <p:nvPr/>
        </p:nvSpPr>
        <p:spPr>
          <a:xfrm>
            <a:off x="219888" y="170050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197" name="Google Shape;19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87813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0"/>
          <p:cNvSpPr/>
          <p:nvPr/>
        </p:nvSpPr>
        <p:spPr>
          <a:xfrm>
            <a:off x="219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199" name="Google Shape;19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19768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0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01" name="Google Shape;2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8975" y="28780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0"/>
          <p:cNvSpPr/>
          <p:nvPr/>
        </p:nvSpPr>
        <p:spPr>
          <a:xfrm>
            <a:off x="4654888" y="1896875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03" name="Google Shape;2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20146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20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05" name="Google Shape;2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450" y="3567150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0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07" name="Google Shape;20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8300" y="3567138"/>
            <a:ext cx="1561850" cy="11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20"/>
          <p:cNvSpPr txBox="1"/>
          <p:nvPr/>
        </p:nvSpPr>
        <p:spPr>
          <a:xfrm>
            <a:off x="1988125" y="2146350"/>
            <a:ext cx="2362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7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bibliotheek</a:t>
            </a:r>
            <a:endParaRPr sz="47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209" name="Google Shape;209;p20"/>
          <p:cNvSpPr txBox="1"/>
          <p:nvPr/>
        </p:nvSpPr>
        <p:spPr>
          <a:xfrm>
            <a:off x="6350825" y="571025"/>
            <a:ext cx="2362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chemeClr val="dk2"/>
              </a:solidFill>
            </a:endParaRPr>
          </a:p>
        </p:txBody>
      </p:sp>
      <p:sp>
        <p:nvSpPr>
          <p:cNvPr id="210" name="Google Shape;210;p20"/>
          <p:cNvSpPr txBox="1"/>
          <p:nvPr/>
        </p:nvSpPr>
        <p:spPr>
          <a:xfrm>
            <a:off x="1988125" y="222388"/>
            <a:ext cx="2362800" cy="10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bewegend </a:t>
            </a:r>
            <a:endParaRPr sz="44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    leren</a:t>
            </a:r>
            <a:endParaRPr sz="44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211" name="Google Shape;211;p20"/>
          <p:cNvSpPr txBox="1"/>
          <p:nvPr/>
        </p:nvSpPr>
        <p:spPr>
          <a:xfrm>
            <a:off x="1963675" y="3709425"/>
            <a:ext cx="24117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rPr>
              <a:t>spreekbeurt</a:t>
            </a:r>
            <a:endParaRPr sz="4400">
              <a:solidFill>
                <a:schemeClr val="dk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"/>
          <p:cNvSpPr txBox="1"/>
          <p:nvPr/>
        </p:nvSpPr>
        <p:spPr>
          <a:xfrm>
            <a:off x="2130250" y="440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endParaRPr sz="3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1"/>
          <p:cNvSpPr/>
          <p:nvPr/>
        </p:nvSpPr>
        <p:spPr>
          <a:xfrm>
            <a:off x="219901" y="170050"/>
            <a:ext cx="3498300" cy="1120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pauze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18" name="Google Shape;21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28935"/>
            <a:ext cx="1315910" cy="100242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1"/>
          <p:cNvSpPr/>
          <p:nvPr/>
        </p:nvSpPr>
        <p:spPr>
          <a:xfrm>
            <a:off x="219898" y="136952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/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br>
              <a:rPr lang="nl" sz="3500">
                <a:solidFill>
                  <a:schemeClr val="dk1"/>
                </a:solidFill>
              </a:rPr>
            </a:br>
            <a:endParaRPr/>
          </a:p>
        </p:txBody>
      </p:sp>
      <p:pic>
        <p:nvPicPr>
          <p:cNvPr id="220" name="Google Shape;22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188" y="1463200"/>
            <a:ext cx="1315920" cy="1002425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21"/>
          <p:cNvSpPr/>
          <p:nvPr/>
        </p:nvSpPr>
        <p:spPr>
          <a:xfrm>
            <a:off x="219898" y="2638598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22" name="Google Shape;22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2732288"/>
            <a:ext cx="1315900" cy="100241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1"/>
          <p:cNvSpPr txBox="1"/>
          <p:nvPr/>
        </p:nvSpPr>
        <p:spPr>
          <a:xfrm>
            <a:off x="6350825" y="571025"/>
            <a:ext cx="2362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chemeClr val="dk2"/>
              </a:solidFill>
            </a:endParaRPr>
          </a:p>
        </p:txBody>
      </p:sp>
      <p:sp>
        <p:nvSpPr>
          <p:cNvPr id="224" name="Google Shape;224;p21"/>
          <p:cNvSpPr/>
          <p:nvPr/>
        </p:nvSpPr>
        <p:spPr>
          <a:xfrm>
            <a:off x="219898" y="3907673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</a:t>
            </a:r>
            <a:endParaRPr/>
          </a:p>
        </p:txBody>
      </p:sp>
      <p:pic>
        <p:nvPicPr>
          <p:cNvPr id="225" name="Google Shape;22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200" y="4001363"/>
            <a:ext cx="1315900" cy="1002415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1"/>
          <p:cNvSpPr/>
          <p:nvPr/>
        </p:nvSpPr>
        <p:spPr>
          <a:xfrm>
            <a:off x="3979301" y="170050"/>
            <a:ext cx="3498300" cy="11202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27" name="Google Shape;227;p21"/>
          <p:cNvSpPr/>
          <p:nvPr/>
        </p:nvSpPr>
        <p:spPr>
          <a:xfrm>
            <a:off x="3979300" y="136952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28" name="Google Shape;228;p21"/>
          <p:cNvSpPr/>
          <p:nvPr/>
        </p:nvSpPr>
        <p:spPr>
          <a:xfrm>
            <a:off x="3979300" y="2656000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sp>
        <p:nvSpPr>
          <p:cNvPr id="229" name="Google Shape;229;p21"/>
          <p:cNvSpPr/>
          <p:nvPr/>
        </p:nvSpPr>
        <p:spPr>
          <a:xfrm>
            <a:off x="3979300" y="3907675"/>
            <a:ext cx="3498300" cy="1189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</p:txBody>
      </p:sp>
      <p:pic>
        <p:nvPicPr>
          <p:cNvPr id="230" name="Google Shape;23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228935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1471923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2732298"/>
            <a:ext cx="1315910" cy="10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75375" y="4027460"/>
            <a:ext cx="1315910" cy="100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Diavoorstelling (16:9)</PresentationFormat>
  <Paragraphs>123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Caveat</vt:lpstr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1</cp:revision>
  <dcterms:modified xsi:type="dcterms:W3CDTF">2024-07-03T10:11:37Z</dcterms:modified>
</cp:coreProperties>
</file>