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0"/>
  </p:notesMasterIdLst>
  <p:sldIdLst>
    <p:sldId id="256" r:id="rId2"/>
    <p:sldId id="271" r:id="rId3"/>
    <p:sldId id="272" r:id="rId4"/>
    <p:sldId id="273" r:id="rId5"/>
    <p:sldId id="274" r:id="rId6"/>
    <p:sldId id="260" r:id="rId7"/>
    <p:sldId id="261" r:id="rId8"/>
    <p:sldId id="262" r:id="rId9"/>
    <p:sldId id="259" r:id="rId10"/>
    <p:sldId id="257" r:id="rId11"/>
    <p:sldId id="275" r:id="rId12"/>
    <p:sldId id="276" r:id="rId13"/>
    <p:sldId id="277" r:id="rId14"/>
    <p:sldId id="278" r:id="rId15"/>
    <p:sldId id="279" r:id="rId16"/>
    <p:sldId id="263" r:id="rId17"/>
    <p:sldId id="264" r:id="rId18"/>
    <p:sldId id="265" r:id="rId19"/>
    <p:sldId id="266" r:id="rId20"/>
    <p:sldId id="258" r:id="rId21"/>
    <p:sldId id="280" r:id="rId22"/>
    <p:sldId id="281" r:id="rId23"/>
    <p:sldId id="282" r:id="rId24"/>
    <p:sldId id="283" r:id="rId25"/>
    <p:sldId id="267" r:id="rId26"/>
    <p:sldId id="268" r:id="rId27"/>
    <p:sldId id="269" r:id="rId28"/>
    <p:sldId id="270" r:id="rId29"/>
  </p:sldIdLst>
  <p:sldSz cx="9144000" cy="5143500" type="screen16x9"/>
  <p:notesSz cx="6889750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06815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33546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e01c2218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e01c2218c_0_13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5995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e01c2218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e01c2218c_0_13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2823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e01c2218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e01c2218c_0_13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07032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e01c2218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e01c2218c_0_13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59444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e01c2218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e01c2218c_0_13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85038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e01c2218c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e01c2218c_0_13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46846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05373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45456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20765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7063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5069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de01c2218c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de01c2218c_0_39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00735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de01c2218c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de01c2218c_0_39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16601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de01c2218c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de01c2218c_0_39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16852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de01c2218c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de01c2218c_0_39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53318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de01c2218c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de01c2218c_0_39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97379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17338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46345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02978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891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7204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1934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6062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3986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39292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9232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e01c2218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e01c2218c_0_24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1742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1244475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1</a:t>
            </a:r>
            <a:endParaRPr sz="2300" dirty="0"/>
          </a:p>
        </p:txBody>
      </p:sp>
      <p:sp>
        <p:nvSpPr>
          <p:cNvPr id="56" name="Google Shape;56;p13"/>
          <p:cNvSpPr/>
          <p:nvPr/>
        </p:nvSpPr>
        <p:spPr>
          <a:xfrm>
            <a:off x="2769950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9</a:t>
            </a:r>
            <a:endParaRPr sz="2300" dirty="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>
            <a:off x="7313925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8</a:t>
            </a:r>
            <a:endParaRPr sz="2300" dirty="0"/>
          </a:p>
        </p:txBody>
      </p:sp>
      <p:sp>
        <p:nvSpPr>
          <p:cNvPr id="59" name="Google Shape;59;p13"/>
          <p:cNvSpPr/>
          <p:nvPr/>
        </p:nvSpPr>
        <p:spPr>
          <a:xfrm>
            <a:off x="5777250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2</a:t>
            </a:r>
            <a:endParaRPr sz="2300" dirty="0"/>
          </a:p>
        </p:txBody>
      </p:sp>
      <p:sp>
        <p:nvSpPr>
          <p:cNvPr id="60" name="Google Shape;60;p13"/>
          <p:cNvSpPr/>
          <p:nvPr/>
        </p:nvSpPr>
        <p:spPr>
          <a:xfrm>
            <a:off x="35026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61" name="Google Shape;61;p13"/>
          <p:cNvSpPr/>
          <p:nvPr/>
        </p:nvSpPr>
        <p:spPr>
          <a:xfrm>
            <a:off x="79921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12</a:t>
            </a:r>
            <a:endParaRPr sz="2300"/>
          </a:p>
        </p:txBody>
      </p:sp>
      <p:sp>
        <p:nvSpPr>
          <p:cNvPr id="68" name="Google Shape;68;p14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8</a:t>
            </a:r>
            <a:endParaRPr sz="2300"/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11</a:t>
            </a:r>
            <a:endParaRPr sz="2300"/>
          </a:p>
        </p:txBody>
      </p:sp>
      <p:sp>
        <p:nvSpPr>
          <p:cNvPr id="71" name="Google Shape;71;p14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9</a:t>
            </a:r>
            <a:endParaRPr sz="2300"/>
          </a:p>
        </p:txBody>
      </p:sp>
      <p:sp>
        <p:nvSpPr>
          <p:cNvPr id="72" name="Google Shape;72;p14"/>
          <p:cNvSpPr/>
          <p:nvPr/>
        </p:nvSpPr>
        <p:spPr>
          <a:xfrm>
            <a:off x="3502651" y="240400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  <p:sp>
        <p:nvSpPr>
          <p:cNvPr id="73" name="Google Shape;73;p14"/>
          <p:cNvSpPr/>
          <p:nvPr/>
        </p:nvSpPr>
        <p:spPr>
          <a:xfrm>
            <a:off x="8003051" y="185775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12</a:t>
            </a:r>
            <a:endParaRPr sz="2300" dirty="0"/>
          </a:p>
        </p:txBody>
      </p:sp>
      <p:sp>
        <p:nvSpPr>
          <p:cNvPr id="68" name="Google Shape;68;p14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8</a:t>
            </a:r>
            <a:endParaRPr sz="2300" dirty="0"/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13</a:t>
            </a:r>
            <a:endParaRPr sz="2300" dirty="0"/>
          </a:p>
        </p:txBody>
      </p:sp>
      <p:sp>
        <p:nvSpPr>
          <p:cNvPr id="71" name="Google Shape;71;p14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7</a:t>
            </a:r>
            <a:endParaRPr sz="2300" dirty="0"/>
          </a:p>
        </p:txBody>
      </p:sp>
      <p:sp>
        <p:nvSpPr>
          <p:cNvPr id="72" name="Google Shape;72;p14"/>
          <p:cNvSpPr/>
          <p:nvPr/>
        </p:nvSpPr>
        <p:spPr>
          <a:xfrm>
            <a:off x="3502651" y="240400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  <p:sp>
        <p:nvSpPr>
          <p:cNvPr id="73" name="Google Shape;73;p14"/>
          <p:cNvSpPr/>
          <p:nvPr/>
        </p:nvSpPr>
        <p:spPr>
          <a:xfrm>
            <a:off x="8003051" y="185775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658113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14</a:t>
            </a:r>
            <a:endParaRPr sz="2300" dirty="0"/>
          </a:p>
        </p:txBody>
      </p:sp>
      <p:sp>
        <p:nvSpPr>
          <p:cNvPr id="68" name="Google Shape;68;p14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6</a:t>
            </a:r>
            <a:endParaRPr sz="2300" dirty="0"/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15</a:t>
            </a:r>
            <a:endParaRPr sz="2300" dirty="0"/>
          </a:p>
        </p:txBody>
      </p:sp>
      <p:sp>
        <p:nvSpPr>
          <p:cNvPr id="71" name="Google Shape;71;p14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5</a:t>
            </a:r>
            <a:endParaRPr sz="2300" dirty="0"/>
          </a:p>
        </p:txBody>
      </p:sp>
      <p:sp>
        <p:nvSpPr>
          <p:cNvPr id="72" name="Google Shape;72;p14"/>
          <p:cNvSpPr/>
          <p:nvPr/>
        </p:nvSpPr>
        <p:spPr>
          <a:xfrm>
            <a:off x="3502651" y="240400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  <p:sp>
        <p:nvSpPr>
          <p:cNvPr id="73" name="Google Shape;73;p14"/>
          <p:cNvSpPr/>
          <p:nvPr/>
        </p:nvSpPr>
        <p:spPr>
          <a:xfrm>
            <a:off x="8003051" y="185775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891560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16</a:t>
            </a:r>
            <a:endParaRPr sz="2300" dirty="0"/>
          </a:p>
        </p:txBody>
      </p:sp>
      <p:sp>
        <p:nvSpPr>
          <p:cNvPr id="68" name="Google Shape;68;p14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4</a:t>
            </a:r>
            <a:endParaRPr sz="2300" dirty="0"/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17</a:t>
            </a:r>
            <a:endParaRPr sz="2300" dirty="0"/>
          </a:p>
        </p:txBody>
      </p:sp>
      <p:sp>
        <p:nvSpPr>
          <p:cNvPr id="71" name="Google Shape;71;p14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3</a:t>
            </a:r>
            <a:endParaRPr sz="2300" dirty="0"/>
          </a:p>
        </p:txBody>
      </p:sp>
      <p:sp>
        <p:nvSpPr>
          <p:cNvPr id="72" name="Google Shape;72;p14"/>
          <p:cNvSpPr/>
          <p:nvPr/>
        </p:nvSpPr>
        <p:spPr>
          <a:xfrm>
            <a:off x="3502651" y="240400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  <p:sp>
        <p:nvSpPr>
          <p:cNvPr id="73" name="Google Shape;73;p14"/>
          <p:cNvSpPr/>
          <p:nvPr/>
        </p:nvSpPr>
        <p:spPr>
          <a:xfrm>
            <a:off x="8003051" y="185775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223464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18</a:t>
            </a:r>
            <a:endParaRPr sz="2300" dirty="0"/>
          </a:p>
        </p:txBody>
      </p:sp>
      <p:sp>
        <p:nvSpPr>
          <p:cNvPr id="68" name="Google Shape;68;p14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2</a:t>
            </a:r>
            <a:endParaRPr sz="2300" dirty="0"/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19</a:t>
            </a:r>
            <a:endParaRPr sz="2300" dirty="0"/>
          </a:p>
        </p:txBody>
      </p:sp>
      <p:sp>
        <p:nvSpPr>
          <p:cNvPr id="71" name="Google Shape;71;p14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1</a:t>
            </a:r>
            <a:endParaRPr sz="2300" dirty="0"/>
          </a:p>
        </p:txBody>
      </p:sp>
      <p:sp>
        <p:nvSpPr>
          <p:cNvPr id="72" name="Google Shape;72;p14"/>
          <p:cNvSpPr/>
          <p:nvPr/>
        </p:nvSpPr>
        <p:spPr>
          <a:xfrm>
            <a:off x="3502651" y="240400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  <p:sp>
        <p:nvSpPr>
          <p:cNvPr id="73" name="Google Shape;73;p14"/>
          <p:cNvSpPr/>
          <p:nvPr/>
        </p:nvSpPr>
        <p:spPr>
          <a:xfrm>
            <a:off x="8003051" y="185775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141474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20</a:t>
            </a:r>
            <a:endParaRPr sz="2300" dirty="0"/>
          </a:p>
        </p:txBody>
      </p:sp>
      <p:sp>
        <p:nvSpPr>
          <p:cNvPr id="68" name="Google Shape;68;p14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0</a:t>
            </a:r>
            <a:endParaRPr sz="2300" dirty="0"/>
          </a:p>
        </p:txBody>
      </p:sp>
      <p:sp>
        <p:nvSpPr>
          <p:cNvPr id="72" name="Google Shape;72;p14"/>
          <p:cNvSpPr/>
          <p:nvPr/>
        </p:nvSpPr>
        <p:spPr>
          <a:xfrm>
            <a:off x="3502651" y="240400"/>
            <a:ext cx="862779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986734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1</a:t>
            </a:r>
            <a:endParaRPr sz="23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47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7832400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 smtClean="0"/>
              <a:t>3</a:t>
            </a:r>
            <a:endParaRPr sz="2400" dirty="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2</a:t>
            </a:r>
            <a:endParaRPr sz="23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8" name="Google Shape;98;p16"/>
          <p:cNvSpPr/>
          <p:nvPr/>
        </p:nvSpPr>
        <p:spPr>
          <a:xfrm>
            <a:off x="677975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92525" y="148302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2" name="Google Shape;60;p13"/>
          <p:cNvSpPr/>
          <p:nvPr/>
        </p:nvSpPr>
        <p:spPr>
          <a:xfrm>
            <a:off x="5292090" y="143916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3" name="Google Shape;60;p13"/>
          <p:cNvSpPr/>
          <p:nvPr/>
        </p:nvSpPr>
        <p:spPr>
          <a:xfrm>
            <a:off x="8333705" y="143917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2216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4</a:t>
            </a:r>
            <a:endParaRPr sz="23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47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7832400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 smtClean="0"/>
              <a:t>6</a:t>
            </a:r>
            <a:endParaRPr sz="2400" dirty="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5</a:t>
            </a:r>
            <a:endParaRPr sz="23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8" name="Google Shape;98;p16"/>
          <p:cNvSpPr/>
          <p:nvPr/>
        </p:nvSpPr>
        <p:spPr>
          <a:xfrm>
            <a:off x="677975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92525" y="148302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2" name="Google Shape;60;p13"/>
          <p:cNvSpPr/>
          <p:nvPr/>
        </p:nvSpPr>
        <p:spPr>
          <a:xfrm>
            <a:off x="5292090" y="143916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3" name="Google Shape;60;p13"/>
          <p:cNvSpPr/>
          <p:nvPr/>
        </p:nvSpPr>
        <p:spPr>
          <a:xfrm>
            <a:off x="8333705" y="143917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4744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7</a:t>
            </a:r>
            <a:endParaRPr sz="23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47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7832400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 smtClean="0"/>
              <a:t>9</a:t>
            </a:r>
            <a:endParaRPr sz="2400" dirty="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8</a:t>
            </a:r>
            <a:endParaRPr sz="23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8" name="Google Shape;98;p16"/>
          <p:cNvSpPr/>
          <p:nvPr/>
        </p:nvSpPr>
        <p:spPr>
          <a:xfrm>
            <a:off x="677975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92525" y="148302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2" name="Google Shape;60;p13"/>
          <p:cNvSpPr/>
          <p:nvPr/>
        </p:nvSpPr>
        <p:spPr>
          <a:xfrm>
            <a:off x="5292090" y="143916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3" name="Google Shape;60;p13"/>
          <p:cNvSpPr/>
          <p:nvPr/>
        </p:nvSpPr>
        <p:spPr>
          <a:xfrm>
            <a:off x="8333705" y="143917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9651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600" dirty="0" smtClean="0"/>
              <a:t>10</a:t>
            </a:r>
            <a:endParaRPr sz="16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0</a:t>
            </a:r>
            <a:endParaRPr sz="23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92525" y="148302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2" name="Google Shape;60;p13"/>
          <p:cNvSpPr/>
          <p:nvPr/>
        </p:nvSpPr>
        <p:spPr>
          <a:xfrm>
            <a:off x="5292090" y="143916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2</a:t>
            </a:r>
            <a:r>
              <a:rPr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2458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1244475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3</a:t>
            </a:r>
            <a:endParaRPr sz="2300" dirty="0"/>
          </a:p>
        </p:txBody>
      </p:sp>
      <p:sp>
        <p:nvSpPr>
          <p:cNvPr id="56" name="Google Shape;56;p13"/>
          <p:cNvSpPr/>
          <p:nvPr/>
        </p:nvSpPr>
        <p:spPr>
          <a:xfrm>
            <a:off x="2769950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7</a:t>
            </a:r>
            <a:endParaRPr sz="2300" dirty="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>
            <a:off x="7313925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/>
              <a:t>6</a:t>
            </a:r>
            <a:endParaRPr sz="2300" dirty="0"/>
          </a:p>
        </p:txBody>
      </p:sp>
      <p:sp>
        <p:nvSpPr>
          <p:cNvPr id="59" name="Google Shape;59;p13"/>
          <p:cNvSpPr/>
          <p:nvPr/>
        </p:nvSpPr>
        <p:spPr>
          <a:xfrm>
            <a:off x="5777250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4</a:t>
            </a:r>
            <a:endParaRPr sz="2300" dirty="0"/>
          </a:p>
        </p:txBody>
      </p:sp>
      <p:sp>
        <p:nvSpPr>
          <p:cNvPr id="60" name="Google Shape;60;p13"/>
          <p:cNvSpPr/>
          <p:nvPr/>
        </p:nvSpPr>
        <p:spPr>
          <a:xfrm>
            <a:off x="35026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61" name="Google Shape;61;p13"/>
          <p:cNvSpPr/>
          <p:nvPr/>
        </p:nvSpPr>
        <p:spPr>
          <a:xfrm>
            <a:off x="79921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5472809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5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/>
              <a:t>1</a:t>
            </a:r>
            <a:r>
              <a:rPr lang="nl" sz="2300" dirty="0" smtClean="0"/>
              <a:t>0</a:t>
            </a:r>
            <a:endParaRPr sz="2300" dirty="0"/>
          </a:p>
        </p:txBody>
      </p:sp>
      <p:sp>
        <p:nvSpPr>
          <p:cNvPr id="80" name="Google Shape;80;p15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90</a:t>
            </a:r>
            <a:endParaRPr sz="2300" dirty="0"/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5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20</a:t>
            </a:r>
            <a:endParaRPr sz="2300" dirty="0"/>
          </a:p>
        </p:txBody>
      </p:sp>
      <p:sp>
        <p:nvSpPr>
          <p:cNvPr id="83" name="Google Shape;83;p15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80</a:t>
            </a:r>
            <a:endParaRPr sz="2300" dirty="0"/>
          </a:p>
        </p:txBody>
      </p:sp>
      <p:sp>
        <p:nvSpPr>
          <p:cNvPr id="84" name="Google Shape;84;p15"/>
          <p:cNvSpPr/>
          <p:nvPr/>
        </p:nvSpPr>
        <p:spPr>
          <a:xfrm>
            <a:off x="3369526" y="218600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  <p:sp>
        <p:nvSpPr>
          <p:cNvPr id="85" name="Google Shape;85;p15"/>
          <p:cNvSpPr/>
          <p:nvPr/>
        </p:nvSpPr>
        <p:spPr>
          <a:xfrm>
            <a:off x="7848126" y="153075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5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30</a:t>
            </a:r>
            <a:endParaRPr sz="2300" dirty="0"/>
          </a:p>
        </p:txBody>
      </p:sp>
      <p:sp>
        <p:nvSpPr>
          <p:cNvPr id="80" name="Google Shape;80;p15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70</a:t>
            </a:r>
            <a:endParaRPr sz="2300" dirty="0"/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5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40</a:t>
            </a:r>
            <a:endParaRPr sz="2300" dirty="0"/>
          </a:p>
        </p:txBody>
      </p:sp>
      <p:sp>
        <p:nvSpPr>
          <p:cNvPr id="83" name="Google Shape;83;p15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60</a:t>
            </a:r>
            <a:endParaRPr sz="2300" dirty="0"/>
          </a:p>
        </p:txBody>
      </p:sp>
      <p:sp>
        <p:nvSpPr>
          <p:cNvPr id="84" name="Google Shape;84;p15"/>
          <p:cNvSpPr/>
          <p:nvPr/>
        </p:nvSpPr>
        <p:spPr>
          <a:xfrm>
            <a:off x="3369526" y="218600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  <p:sp>
        <p:nvSpPr>
          <p:cNvPr id="85" name="Google Shape;85;p15"/>
          <p:cNvSpPr/>
          <p:nvPr/>
        </p:nvSpPr>
        <p:spPr>
          <a:xfrm>
            <a:off x="7848126" y="153075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1327066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5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50</a:t>
            </a:r>
            <a:endParaRPr sz="2300" dirty="0"/>
          </a:p>
        </p:txBody>
      </p:sp>
      <p:sp>
        <p:nvSpPr>
          <p:cNvPr id="80" name="Google Shape;80;p15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50</a:t>
            </a:r>
            <a:endParaRPr sz="2300" dirty="0"/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5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60</a:t>
            </a:r>
            <a:endParaRPr sz="2300" dirty="0"/>
          </a:p>
        </p:txBody>
      </p:sp>
      <p:sp>
        <p:nvSpPr>
          <p:cNvPr id="83" name="Google Shape;83;p15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40</a:t>
            </a:r>
            <a:endParaRPr sz="2300" dirty="0"/>
          </a:p>
        </p:txBody>
      </p:sp>
      <p:sp>
        <p:nvSpPr>
          <p:cNvPr id="84" name="Google Shape;84;p15"/>
          <p:cNvSpPr/>
          <p:nvPr/>
        </p:nvSpPr>
        <p:spPr>
          <a:xfrm>
            <a:off x="3369526" y="218600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  <p:sp>
        <p:nvSpPr>
          <p:cNvPr id="85" name="Google Shape;85;p15"/>
          <p:cNvSpPr/>
          <p:nvPr/>
        </p:nvSpPr>
        <p:spPr>
          <a:xfrm>
            <a:off x="7848126" y="153075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8424845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5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70</a:t>
            </a:r>
            <a:endParaRPr sz="2300" dirty="0"/>
          </a:p>
        </p:txBody>
      </p:sp>
      <p:sp>
        <p:nvSpPr>
          <p:cNvPr id="80" name="Google Shape;80;p15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30</a:t>
            </a:r>
            <a:endParaRPr sz="2300" dirty="0"/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5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80</a:t>
            </a:r>
            <a:endParaRPr sz="2300" dirty="0"/>
          </a:p>
        </p:txBody>
      </p:sp>
      <p:sp>
        <p:nvSpPr>
          <p:cNvPr id="83" name="Google Shape;83;p15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20</a:t>
            </a:r>
            <a:endParaRPr sz="2300" dirty="0"/>
          </a:p>
        </p:txBody>
      </p:sp>
      <p:sp>
        <p:nvSpPr>
          <p:cNvPr id="84" name="Google Shape;84;p15"/>
          <p:cNvSpPr/>
          <p:nvPr/>
        </p:nvSpPr>
        <p:spPr>
          <a:xfrm>
            <a:off x="3369526" y="218600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  <p:sp>
        <p:nvSpPr>
          <p:cNvPr id="85" name="Google Shape;85;p15"/>
          <p:cNvSpPr/>
          <p:nvPr/>
        </p:nvSpPr>
        <p:spPr>
          <a:xfrm>
            <a:off x="7848126" y="153075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024877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5"/>
          <p:cNvSpPr/>
          <p:nvPr/>
        </p:nvSpPr>
        <p:spPr>
          <a:xfrm>
            <a:off x="1081000" y="32626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90</a:t>
            </a:r>
            <a:endParaRPr sz="2300" dirty="0"/>
          </a:p>
        </p:txBody>
      </p:sp>
      <p:sp>
        <p:nvSpPr>
          <p:cNvPr id="80" name="Google Shape;80;p15"/>
          <p:cNvSpPr/>
          <p:nvPr/>
        </p:nvSpPr>
        <p:spPr>
          <a:xfrm>
            <a:off x="2573925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10</a:t>
            </a:r>
            <a:endParaRPr sz="2300" dirty="0"/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5"/>
          <p:cNvSpPr/>
          <p:nvPr/>
        </p:nvSpPr>
        <p:spPr>
          <a:xfrm>
            <a:off x="5592300" y="321890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600" b="1" dirty="0" smtClean="0"/>
              <a:t>100</a:t>
            </a:r>
            <a:endParaRPr sz="1600" b="1" dirty="0"/>
          </a:p>
        </p:txBody>
      </p:sp>
      <p:sp>
        <p:nvSpPr>
          <p:cNvPr id="83" name="Google Shape;83;p15"/>
          <p:cNvSpPr/>
          <p:nvPr/>
        </p:nvSpPr>
        <p:spPr>
          <a:xfrm>
            <a:off x="7117750" y="3000950"/>
            <a:ext cx="7956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 dirty="0" smtClean="0"/>
              <a:t>00</a:t>
            </a:r>
            <a:endParaRPr sz="2300" dirty="0"/>
          </a:p>
        </p:txBody>
      </p:sp>
      <p:sp>
        <p:nvSpPr>
          <p:cNvPr id="84" name="Google Shape;84;p15"/>
          <p:cNvSpPr/>
          <p:nvPr/>
        </p:nvSpPr>
        <p:spPr>
          <a:xfrm>
            <a:off x="3369526" y="218600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  <p:sp>
        <p:nvSpPr>
          <p:cNvPr id="85" name="Google Shape;85;p15"/>
          <p:cNvSpPr/>
          <p:nvPr/>
        </p:nvSpPr>
        <p:spPr>
          <a:xfrm>
            <a:off x="7848126" y="153075"/>
            <a:ext cx="1088402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585435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 smtClean="0"/>
              <a:t>10</a:t>
            </a:r>
            <a:endParaRPr sz="16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47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7832400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 smtClean="0"/>
              <a:t>30</a:t>
            </a:r>
            <a:endParaRPr sz="1600" dirty="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 smtClean="0"/>
              <a:t>20</a:t>
            </a:r>
            <a:endParaRPr sz="16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8" name="Google Shape;98;p16"/>
          <p:cNvSpPr/>
          <p:nvPr/>
        </p:nvSpPr>
        <p:spPr>
          <a:xfrm>
            <a:off x="677975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30083" y="148302"/>
            <a:ext cx="723929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2" name="Google Shape;60;p13"/>
          <p:cNvSpPr/>
          <p:nvPr/>
        </p:nvSpPr>
        <p:spPr>
          <a:xfrm>
            <a:off x="5248154" y="143916"/>
            <a:ext cx="705423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3" name="Google Shape;60;p13"/>
          <p:cNvSpPr/>
          <p:nvPr/>
        </p:nvSpPr>
        <p:spPr>
          <a:xfrm>
            <a:off x="8269071" y="143917"/>
            <a:ext cx="726121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01569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 smtClean="0"/>
              <a:t>40</a:t>
            </a:r>
            <a:endParaRPr sz="16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47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7832400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 smtClean="0"/>
              <a:t>60</a:t>
            </a:r>
            <a:endParaRPr sz="1600" dirty="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 smtClean="0"/>
              <a:t>50</a:t>
            </a:r>
            <a:endParaRPr sz="16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8" name="Google Shape;98;p16"/>
          <p:cNvSpPr/>
          <p:nvPr/>
        </p:nvSpPr>
        <p:spPr>
          <a:xfrm>
            <a:off x="677975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30083" y="148302"/>
            <a:ext cx="723929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2" name="Google Shape;60;p13"/>
          <p:cNvSpPr/>
          <p:nvPr/>
        </p:nvSpPr>
        <p:spPr>
          <a:xfrm>
            <a:off x="5248154" y="143916"/>
            <a:ext cx="705423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3" name="Google Shape;60;p13"/>
          <p:cNvSpPr/>
          <p:nvPr/>
        </p:nvSpPr>
        <p:spPr>
          <a:xfrm>
            <a:off x="8269071" y="143917"/>
            <a:ext cx="726121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14306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 smtClean="0"/>
              <a:t>70</a:t>
            </a:r>
            <a:endParaRPr sz="16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47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7832400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 smtClean="0"/>
              <a:t>90</a:t>
            </a:r>
            <a:endParaRPr sz="1600" dirty="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600" dirty="0" smtClean="0"/>
              <a:t>80</a:t>
            </a:r>
            <a:endParaRPr sz="16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8" name="Google Shape;98;p16"/>
          <p:cNvSpPr/>
          <p:nvPr/>
        </p:nvSpPr>
        <p:spPr>
          <a:xfrm>
            <a:off x="677975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30083" y="148302"/>
            <a:ext cx="723929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2" name="Google Shape;60;p13"/>
          <p:cNvSpPr/>
          <p:nvPr/>
        </p:nvSpPr>
        <p:spPr>
          <a:xfrm>
            <a:off x="5248154" y="143916"/>
            <a:ext cx="705423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  <p:sp>
        <p:nvSpPr>
          <p:cNvPr id="13" name="Google Shape;60;p13"/>
          <p:cNvSpPr/>
          <p:nvPr/>
        </p:nvSpPr>
        <p:spPr>
          <a:xfrm>
            <a:off x="8269071" y="143917"/>
            <a:ext cx="726121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1351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100" dirty="0" smtClean="0"/>
              <a:t>100</a:t>
            </a:r>
            <a:endParaRPr sz="1100" dirty="0"/>
          </a:p>
        </p:txBody>
      </p:sp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30083" y="148302"/>
            <a:ext cx="723929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nl-NL" b="0" i="0" dirty="0" smtClean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100</a:t>
            </a:r>
            <a:endParaRPr b="0" i="0" dirty="0"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7008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1244475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5</a:t>
            </a:r>
            <a:endParaRPr sz="2300" dirty="0"/>
          </a:p>
        </p:txBody>
      </p:sp>
      <p:sp>
        <p:nvSpPr>
          <p:cNvPr id="56" name="Google Shape;56;p13"/>
          <p:cNvSpPr/>
          <p:nvPr/>
        </p:nvSpPr>
        <p:spPr>
          <a:xfrm>
            <a:off x="2769950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5</a:t>
            </a:r>
            <a:endParaRPr sz="2300" dirty="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>
            <a:off x="7313925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4</a:t>
            </a:r>
            <a:endParaRPr sz="2300" dirty="0"/>
          </a:p>
        </p:txBody>
      </p:sp>
      <p:sp>
        <p:nvSpPr>
          <p:cNvPr id="59" name="Google Shape;59;p13"/>
          <p:cNvSpPr/>
          <p:nvPr/>
        </p:nvSpPr>
        <p:spPr>
          <a:xfrm>
            <a:off x="5777250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6</a:t>
            </a:r>
            <a:endParaRPr sz="2300" dirty="0"/>
          </a:p>
        </p:txBody>
      </p:sp>
      <p:sp>
        <p:nvSpPr>
          <p:cNvPr id="60" name="Google Shape;60;p13"/>
          <p:cNvSpPr/>
          <p:nvPr/>
        </p:nvSpPr>
        <p:spPr>
          <a:xfrm>
            <a:off x="35026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61" name="Google Shape;61;p13"/>
          <p:cNvSpPr/>
          <p:nvPr/>
        </p:nvSpPr>
        <p:spPr>
          <a:xfrm>
            <a:off x="79921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299723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1244475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7</a:t>
            </a:r>
            <a:endParaRPr sz="2300" dirty="0"/>
          </a:p>
        </p:txBody>
      </p:sp>
      <p:sp>
        <p:nvSpPr>
          <p:cNvPr id="56" name="Google Shape;56;p13"/>
          <p:cNvSpPr/>
          <p:nvPr/>
        </p:nvSpPr>
        <p:spPr>
          <a:xfrm>
            <a:off x="2769950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3</a:t>
            </a:r>
            <a:endParaRPr sz="2300" dirty="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>
            <a:off x="7313925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2</a:t>
            </a:r>
            <a:endParaRPr sz="2300" dirty="0"/>
          </a:p>
        </p:txBody>
      </p:sp>
      <p:sp>
        <p:nvSpPr>
          <p:cNvPr id="59" name="Google Shape;59;p13"/>
          <p:cNvSpPr/>
          <p:nvPr/>
        </p:nvSpPr>
        <p:spPr>
          <a:xfrm>
            <a:off x="5777250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8</a:t>
            </a:r>
            <a:endParaRPr sz="2300" dirty="0"/>
          </a:p>
        </p:txBody>
      </p:sp>
      <p:sp>
        <p:nvSpPr>
          <p:cNvPr id="60" name="Google Shape;60;p13"/>
          <p:cNvSpPr/>
          <p:nvPr/>
        </p:nvSpPr>
        <p:spPr>
          <a:xfrm>
            <a:off x="35026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61" name="Google Shape;61;p13"/>
          <p:cNvSpPr/>
          <p:nvPr/>
        </p:nvSpPr>
        <p:spPr>
          <a:xfrm>
            <a:off x="79921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615605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1244475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9</a:t>
            </a:r>
            <a:endParaRPr sz="2300" dirty="0"/>
          </a:p>
        </p:txBody>
      </p:sp>
      <p:sp>
        <p:nvSpPr>
          <p:cNvPr id="56" name="Google Shape;56;p13"/>
          <p:cNvSpPr/>
          <p:nvPr/>
        </p:nvSpPr>
        <p:spPr>
          <a:xfrm>
            <a:off x="2769950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1</a:t>
            </a:r>
            <a:endParaRPr sz="2300" dirty="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54325"/>
            <a:ext cx="4457375" cy="49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>
            <a:off x="7313925" y="30009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0</a:t>
            </a:r>
            <a:endParaRPr sz="2300" dirty="0"/>
          </a:p>
        </p:txBody>
      </p:sp>
      <p:sp>
        <p:nvSpPr>
          <p:cNvPr id="59" name="Google Shape;59;p13"/>
          <p:cNvSpPr/>
          <p:nvPr/>
        </p:nvSpPr>
        <p:spPr>
          <a:xfrm>
            <a:off x="5777250" y="3262650"/>
            <a:ext cx="479400" cy="4467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100" b="1" dirty="0" smtClean="0"/>
              <a:t>10</a:t>
            </a:r>
            <a:endParaRPr sz="1100" b="1" dirty="0"/>
          </a:p>
        </p:txBody>
      </p:sp>
      <p:sp>
        <p:nvSpPr>
          <p:cNvPr id="60" name="Google Shape;60;p13"/>
          <p:cNvSpPr/>
          <p:nvPr/>
        </p:nvSpPr>
        <p:spPr>
          <a:xfrm>
            <a:off x="35026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61" name="Google Shape;61;p13"/>
          <p:cNvSpPr/>
          <p:nvPr/>
        </p:nvSpPr>
        <p:spPr>
          <a:xfrm>
            <a:off x="7992151" y="240400"/>
            <a:ext cx="796924" cy="609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676201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1</a:t>
            </a:r>
            <a:endParaRPr sz="23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47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7832400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 smtClean="0"/>
              <a:t>3</a:t>
            </a:r>
            <a:endParaRPr sz="2400" dirty="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2</a:t>
            </a:r>
            <a:endParaRPr sz="23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8" name="Google Shape;98;p16"/>
          <p:cNvSpPr/>
          <p:nvPr/>
        </p:nvSpPr>
        <p:spPr>
          <a:xfrm>
            <a:off x="677975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92525" y="148302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12" name="Google Shape;60;p13"/>
          <p:cNvSpPr/>
          <p:nvPr/>
        </p:nvSpPr>
        <p:spPr>
          <a:xfrm>
            <a:off x="5292090" y="143916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13" name="Google Shape;60;p13"/>
          <p:cNvSpPr/>
          <p:nvPr/>
        </p:nvSpPr>
        <p:spPr>
          <a:xfrm>
            <a:off x="8333705" y="143917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080278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4</a:t>
            </a:r>
            <a:endParaRPr sz="23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47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7832400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 smtClean="0"/>
              <a:t>6</a:t>
            </a:r>
            <a:endParaRPr sz="2400" dirty="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5</a:t>
            </a:r>
            <a:endParaRPr sz="23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8" name="Google Shape;98;p16"/>
          <p:cNvSpPr/>
          <p:nvPr/>
        </p:nvSpPr>
        <p:spPr>
          <a:xfrm>
            <a:off x="677975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92525" y="148302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12" name="Google Shape;60;p13"/>
          <p:cNvSpPr/>
          <p:nvPr/>
        </p:nvSpPr>
        <p:spPr>
          <a:xfrm>
            <a:off x="5292090" y="143916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13" name="Google Shape;60;p13"/>
          <p:cNvSpPr/>
          <p:nvPr/>
        </p:nvSpPr>
        <p:spPr>
          <a:xfrm>
            <a:off x="8333705" y="143917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716262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7</a:t>
            </a:r>
            <a:endParaRPr sz="23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147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7832400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 smtClean="0"/>
              <a:t>9</a:t>
            </a:r>
            <a:endParaRPr sz="2400" dirty="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8</a:t>
            </a:r>
            <a:endParaRPr sz="23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8" name="Google Shape;98;p16"/>
          <p:cNvSpPr/>
          <p:nvPr/>
        </p:nvSpPr>
        <p:spPr>
          <a:xfrm>
            <a:off x="677975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92525" y="148302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12" name="Google Shape;60;p13"/>
          <p:cNvSpPr/>
          <p:nvPr/>
        </p:nvSpPr>
        <p:spPr>
          <a:xfrm>
            <a:off x="5292090" y="143916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13" name="Google Shape;60;p13"/>
          <p:cNvSpPr/>
          <p:nvPr/>
        </p:nvSpPr>
        <p:spPr>
          <a:xfrm>
            <a:off x="8333705" y="143917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983616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7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/>
          <p:nvPr/>
        </p:nvSpPr>
        <p:spPr>
          <a:xfrm>
            <a:off x="17021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600" dirty="0" smtClean="0"/>
              <a:t>10</a:t>
            </a:r>
            <a:endParaRPr sz="1600" dirty="0"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85525" y="54325"/>
            <a:ext cx="2972949" cy="3295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6"/>
          <p:cNvSpPr/>
          <p:nvPr/>
        </p:nvSpPr>
        <p:spPr>
          <a:xfrm>
            <a:off x="721200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96" name="Google Shape;96;p16"/>
          <p:cNvSpPr/>
          <p:nvPr/>
        </p:nvSpPr>
        <p:spPr>
          <a:xfrm>
            <a:off x="4753025" y="20092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300" dirty="0" smtClean="0"/>
              <a:t>0</a:t>
            </a:r>
            <a:endParaRPr sz="2300" dirty="0"/>
          </a:p>
        </p:txBody>
      </p:sp>
      <p:sp>
        <p:nvSpPr>
          <p:cNvPr id="97" name="Google Shape;97;p16"/>
          <p:cNvSpPr/>
          <p:nvPr/>
        </p:nvSpPr>
        <p:spPr>
          <a:xfrm>
            <a:off x="3750475" y="2161675"/>
            <a:ext cx="590400" cy="305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300"/>
              <a:t>?</a:t>
            </a:r>
            <a:endParaRPr sz="2300"/>
          </a:p>
        </p:txBody>
      </p:sp>
      <p:sp>
        <p:nvSpPr>
          <p:cNvPr id="11" name="Google Shape;60;p13"/>
          <p:cNvSpPr/>
          <p:nvPr/>
        </p:nvSpPr>
        <p:spPr>
          <a:xfrm>
            <a:off x="2292525" y="148302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  <p:sp>
        <p:nvSpPr>
          <p:cNvPr id="12" name="Google Shape;60;p13"/>
          <p:cNvSpPr/>
          <p:nvPr/>
        </p:nvSpPr>
        <p:spPr>
          <a:xfrm>
            <a:off x="5292090" y="143916"/>
            <a:ext cx="661487" cy="46349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200</Words>
  <Application>Microsoft Office PowerPoint</Application>
  <PresentationFormat>Diavoorstelling (16:9)</PresentationFormat>
  <Paragraphs>189</Paragraphs>
  <Slides>28</Slides>
  <Notes>28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30" baseType="lpstr">
      <vt:lpstr>Arial</vt:lpstr>
      <vt:lpstr>Simple Light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vdvlugt</dc:creator>
  <cp:lastModifiedBy>hans vdvlugt</cp:lastModifiedBy>
  <cp:revision>4</cp:revision>
  <cp:lastPrinted>2024-05-20T07:40:38Z</cp:lastPrinted>
  <dcterms:modified xsi:type="dcterms:W3CDTF">2024-05-20T10:13:21Z</dcterms:modified>
</cp:coreProperties>
</file>