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e7a0fde390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e7a0fde390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7.png"/><Relationship Id="rId10" Type="http://schemas.openxmlformats.org/officeDocument/2006/relationships/image" Target="../media/image15.png"/><Relationship Id="rId13" Type="http://schemas.openxmlformats.org/officeDocument/2006/relationships/image" Target="../media/image22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2.png"/><Relationship Id="rId15" Type="http://schemas.openxmlformats.org/officeDocument/2006/relationships/image" Target="../media/image3.png"/><Relationship Id="rId14" Type="http://schemas.openxmlformats.org/officeDocument/2006/relationships/image" Target="../media/image6.png"/><Relationship Id="rId17" Type="http://schemas.openxmlformats.org/officeDocument/2006/relationships/image" Target="../media/image12.png"/><Relationship Id="rId16" Type="http://schemas.openxmlformats.org/officeDocument/2006/relationships/image" Target="../media/image1.png"/><Relationship Id="rId5" Type="http://schemas.openxmlformats.org/officeDocument/2006/relationships/image" Target="../media/image14.png"/><Relationship Id="rId19" Type="http://schemas.openxmlformats.org/officeDocument/2006/relationships/image" Target="../media/image19.png"/><Relationship Id="rId6" Type="http://schemas.openxmlformats.org/officeDocument/2006/relationships/image" Target="../media/image16.png"/><Relationship Id="rId18" Type="http://schemas.openxmlformats.org/officeDocument/2006/relationships/image" Target="../media/image5.png"/><Relationship Id="rId7" Type="http://schemas.openxmlformats.org/officeDocument/2006/relationships/image" Target="../media/image13.png"/><Relationship Id="rId8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25.png"/><Relationship Id="rId10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20.png"/><Relationship Id="rId9" Type="http://schemas.openxmlformats.org/officeDocument/2006/relationships/image" Target="../media/image24.png"/><Relationship Id="rId5" Type="http://schemas.openxmlformats.org/officeDocument/2006/relationships/image" Target="../media/image9.png"/><Relationship Id="rId6" Type="http://schemas.openxmlformats.org/officeDocument/2006/relationships/image" Target="../media/image21.png"/><Relationship Id="rId7" Type="http://schemas.openxmlformats.org/officeDocument/2006/relationships/image" Target="../media/image26.png"/><Relationship Id="rId8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320900" cy="133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25700" y="152400"/>
            <a:ext cx="1166175" cy="1441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44275" y="152400"/>
            <a:ext cx="1166175" cy="1402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262850" y="217600"/>
            <a:ext cx="1220650" cy="1279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535650" y="205725"/>
            <a:ext cx="1067500" cy="133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745225" y="152400"/>
            <a:ext cx="1166175" cy="1364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52409" y="1680875"/>
            <a:ext cx="1404191" cy="133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628750" y="1655788"/>
            <a:ext cx="1220650" cy="1369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2990900" y="1655800"/>
            <a:ext cx="711900" cy="140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702800" y="1707850"/>
            <a:ext cx="969700" cy="140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4805525" y="1655798"/>
            <a:ext cx="1220650" cy="1441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6254850" y="1633536"/>
            <a:ext cx="1220650" cy="1446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194050" y="3353400"/>
            <a:ext cx="1320900" cy="148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1628750" y="3359588"/>
            <a:ext cx="1220650" cy="14772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2963200" y="3441325"/>
            <a:ext cx="1320900" cy="136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4469175" y="3321100"/>
            <a:ext cx="1320900" cy="1568567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3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6026175" y="3353400"/>
            <a:ext cx="1404200" cy="1568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3650" y="171900"/>
            <a:ext cx="1119025" cy="143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21375" y="237288"/>
            <a:ext cx="1046825" cy="136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6900" y="101625"/>
            <a:ext cx="1375100" cy="157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674750" y="101625"/>
            <a:ext cx="1375100" cy="150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418325" y="237300"/>
            <a:ext cx="1483579" cy="136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50450" y="1972225"/>
            <a:ext cx="1615125" cy="143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028875" y="1903250"/>
            <a:ext cx="1329650" cy="157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521825" y="1970925"/>
            <a:ext cx="1554150" cy="150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4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5184050" y="1972226"/>
            <a:ext cx="1483575" cy="1624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