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e2517479b6_0_2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e2517479b6_0_2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e2517479b6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e2517479b6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2e2517479b6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2e2517479b6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2e2517479b6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2e2517479b6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2e2517479b6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2e2517479b6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2e2517479b6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2e2517479b6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e2517479b6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2e2517479b6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e2517479b6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e2517479b6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2e2517479b6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2e2517479b6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e2517479b6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e2517479b6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2e2517479b6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2e2517479b6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2e2517479b6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2e2517479b6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37425" y="129750"/>
            <a:ext cx="8627700" cy="4900500"/>
          </a:xfrm>
          <a:prstGeom prst="rect">
            <a:avLst/>
          </a:prstGeom>
          <a:no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nl" sz="1200">
                <a:solidFill>
                  <a:schemeClr val="dk2"/>
                </a:solidFill>
              </a:rPr>
              <a:t>Het spel Ren je rot is op verschillende manieren te doen.</a:t>
            </a:r>
            <a:endParaRPr sz="1200">
              <a:solidFill>
                <a:schemeClr val="dk2"/>
              </a:solidFill>
            </a:endParaRPr>
          </a:p>
          <a:p>
            <a:pPr indent="0" lvl="0" marL="0" rtl="0" algn="l">
              <a:spcBef>
                <a:spcPts val="0"/>
              </a:spcBef>
              <a:spcAft>
                <a:spcPts val="0"/>
              </a:spcAft>
              <a:buNone/>
            </a:pPr>
            <a:r>
              <a:rPr lang="nl" sz="1200">
                <a:solidFill>
                  <a:schemeClr val="dk2"/>
                </a:solidFill>
              </a:rPr>
              <a:t>Print in ieder geval alle kaartjes en lamineer ze. Zo kan men ze ook buiten gebruiken.  Het zijn erbij en eraf sommen.</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nl" sz="1200">
                <a:solidFill>
                  <a:schemeClr val="dk2"/>
                </a:solidFill>
              </a:rPr>
              <a:t>Als alle sommen zijn uitgeknipt kun je de klas in groepjes verdelen. De eerste leerling krijgt een kaartje, lost de som op en zoekt het antwoord aan de overkant. Daar liggen alle antwoorden. De som wordt bij het juiste getal gelegd.</a:t>
            </a:r>
            <a:endParaRPr sz="1200">
              <a:solidFill>
                <a:schemeClr val="dk2"/>
              </a:solidFill>
            </a:endParaRPr>
          </a:p>
          <a:p>
            <a:pPr indent="0" lvl="0" marL="0" rtl="0" algn="l">
              <a:spcBef>
                <a:spcPts val="0"/>
              </a:spcBef>
              <a:spcAft>
                <a:spcPts val="0"/>
              </a:spcAft>
              <a:buNone/>
            </a:pPr>
            <a:r>
              <a:rPr lang="nl" sz="1200">
                <a:solidFill>
                  <a:schemeClr val="dk2"/>
                </a:solidFill>
              </a:rPr>
              <a:t>Welk groepje heeft het eerst alle sommen opgelost?</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nl" sz="1200">
                <a:solidFill>
                  <a:schemeClr val="dk2"/>
                </a:solidFill>
              </a:rPr>
              <a:t>Je kunt er ook voor kiezen dat het groepje de som samen oplost en er om de beurt iemand rent om het kaartje bij het juiste antwoord neer te leggen.</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nl" sz="1200">
                <a:solidFill>
                  <a:schemeClr val="dk2"/>
                </a:solidFill>
              </a:rPr>
              <a:t>Daarnaast kun je het ook in de klas spelen. Leg kaartjes en antwoorden op verschillende tafels en laat de kinderen de sommen oplossen.</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nl" sz="1200">
                <a:solidFill>
                  <a:schemeClr val="dk2"/>
                </a:solidFill>
              </a:rPr>
              <a:t>Ook leuk om te doen is de sommen voor te lezen en de kinderen de som op het schoolplein uit te laten rekenen met stoepkrijt.</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nl" sz="1200">
                <a:solidFill>
                  <a:schemeClr val="dk2"/>
                </a:solidFill>
              </a:rPr>
              <a:t>De getallen kun je ook nog los gebruiken. Laat ieder kind een lijn trekken op het schoolplein met stoepkrijt. Ze moeten op de lijn de tientallen tot 150 noteren.</a:t>
            </a:r>
            <a:endParaRPr sz="1200">
              <a:solidFill>
                <a:schemeClr val="dk2"/>
              </a:solidFill>
            </a:endParaRPr>
          </a:p>
          <a:p>
            <a:pPr indent="0" lvl="0" marL="0" rtl="0" algn="l">
              <a:spcBef>
                <a:spcPts val="0"/>
              </a:spcBef>
              <a:spcAft>
                <a:spcPts val="0"/>
              </a:spcAft>
              <a:buNone/>
            </a:pPr>
            <a:r>
              <a:rPr lang="nl" sz="1200">
                <a:solidFill>
                  <a:schemeClr val="dk2"/>
                </a:solidFill>
              </a:rPr>
              <a:t>Vervolgens zegt de leerkracht een getal en de leerling moet nu het getal tussen de juiste tientallen schrijven.</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nl" sz="2000">
                <a:solidFill>
                  <a:schemeClr val="dk2"/>
                </a:solidFill>
              </a:rPr>
              <a:t>10    20    30     40     50                                            150</a:t>
            </a:r>
            <a:endParaRPr sz="2000">
              <a:solidFill>
                <a:schemeClr val="dk2"/>
              </a:solidFill>
            </a:endParaRPr>
          </a:p>
          <a:p>
            <a:pPr indent="0" lvl="0" marL="0" rtl="0" algn="l">
              <a:spcBef>
                <a:spcPts val="0"/>
              </a:spcBef>
              <a:spcAft>
                <a:spcPts val="0"/>
              </a:spcAft>
              <a:buNone/>
            </a:pPr>
            <a:r>
              <a:rPr lang="nl" sz="2000">
                <a:solidFill>
                  <a:schemeClr val="dk2"/>
                </a:solidFill>
              </a:rPr>
              <a:t>    </a:t>
            </a:r>
            <a:r>
              <a:rPr lang="nl" sz="1100">
                <a:solidFill>
                  <a:schemeClr val="dk2"/>
                </a:solidFill>
              </a:rPr>
              <a:t>              24                                48</a:t>
            </a:r>
            <a:endParaRPr sz="1100">
              <a:solidFill>
                <a:schemeClr val="dk2"/>
              </a:solidFill>
            </a:endParaRPr>
          </a:p>
          <a:p>
            <a:pPr indent="0" lvl="0" marL="0" rtl="0" algn="l">
              <a:spcBef>
                <a:spcPts val="0"/>
              </a:spcBef>
              <a:spcAft>
                <a:spcPts val="0"/>
              </a:spcAft>
              <a:buNone/>
            </a:pPr>
            <a:r>
              <a:rPr lang="nl" sz="1100">
                <a:solidFill>
                  <a:schemeClr val="dk2"/>
                </a:solidFill>
              </a:rPr>
              <a:t>                                      35</a:t>
            </a:r>
            <a:endParaRPr sz="1100">
              <a:solidFill>
                <a:schemeClr val="dk2"/>
              </a:solidFill>
            </a:endParaRPr>
          </a:p>
        </p:txBody>
      </p:sp>
      <p:cxnSp>
        <p:nvCxnSpPr>
          <p:cNvPr id="55" name="Google Shape;55;p13"/>
          <p:cNvCxnSpPr/>
          <p:nvPr/>
        </p:nvCxnSpPr>
        <p:spPr>
          <a:xfrm>
            <a:off x="430700" y="4160625"/>
            <a:ext cx="5618400" cy="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2"/>
          <p:cNvSpPr/>
          <p:nvPr/>
        </p:nvSpPr>
        <p:spPr>
          <a:xfrm>
            <a:off x="606087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77" name="Google Shape;177;p22"/>
          <p:cNvPicPr preferRelativeResize="0"/>
          <p:nvPr/>
        </p:nvPicPr>
        <p:blipFill>
          <a:blip r:embed="rId3">
            <a:alphaModFix/>
          </a:blip>
          <a:stretch>
            <a:fillRect/>
          </a:stretch>
        </p:blipFill>
        <p:spPr>
          <a:xfrm>
            <a:off x="6120001" y="327625"/>
            <a:ext cx="2834949" cy="1716401"/>
          </a:xfrm>
          <a:prstGeom prst="rect">
            <a:avLst/>
          </a:prstGeom>
          <a:noFill/>
          <a:ln>
            <a:noFill/>
          </a:ln>
        </p:spPr>
      </p:pic>
      <p:sp>
        <p:nvSpPr>
          <p:cNvPr id="178" name="Google Shape;178;p22"/>
          <p:cNvSpPr/>
          <p:nvPr/>
        </p:nvSpPr>
        <p:spPr>
          <a:xfrm>
            <a:off x="695462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a:t>
            </a:r>
            <a:r>
              <a:rPr lang="nl" sz="2000"/>
              <a:t>39 - 45 =</a:t>
            </a:r>
            <a:endParaRPr sz="2000"/>
          </a:p>
        </p:txBody>
      </p:sp>
      <p:sp>
        <p:nvSpPr>
          <p:cNvPr id="179" name="Google Shape;179;p22"/>
          <p:cNvSpPr/>
          <p:nvPr/>
        </p:nvSpPr>
        <p:spPr>
          <a:xfrm>
            <a:off x="605867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0" name="Google Shape;180;p22"/>
          <p:cNvSpPr/>
          <p:nvPr/>
        </p:nvSpPr>
        <p:spPr>
          <a:xfrm>
            <a:off x="3095400"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1" name="Google Shape;181;p22"/>
          <p:cNvSpPr/>
          <p:nvPr/>
        </p:nvSpPr>
        <p:spPr>
          <a:xfrm>
            <a:off x="13212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2" name="Google Shape;182;p22"/>
          <p:cNvSpPr/>
          <p:nvPr/>
        </p:nvSpPr>
        <p:spPr>
          <a:xfrm>
            <a:off x="3095400"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83" name="Google Shape;183;p22"/>
          <p:cNvSpPr/>
          <p:nvPr/>
        </p:nvSpPr>
        <p:spPr>
          <a:xfrm>
            <a:off x="13212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84" name="Google Shape;184;p22"/>
          <p:cNvPicPr preferRelativeResize="0"/>
          <p:nvPr/>
        </p:nvPicPr>
        <p:blipFill>
          <a:blip r:embed="rId3">
            <a:alphaModFix/>
          </a:blip>
          <a:stretch>
            <a:fillRect/>
          </a:stretch>
        </p:blipFill>
        <p:spPr>
          <a:xfrm>
            <a:off x="3155626" y="327625"/>
            <a:ext cx="2834949" cy="1716401"/>
          </a:xfrm>
          <a:prstGeom prst="rect">
            <a:avLst/>
          </a:prstGeom>
          <a:noFill/>
          <a:ln>
            <a:noFill/>
          </a:ln>
        </p:spPr>
      </p:pic>
      <p:pic>
        <p:nvPicPr>
          <p:cNvPr id="185" name="Google Shape;185;p22"/>
          <p:cNvPicPr preferRelativeResize="0"/>
          <p:nvPr/>
        </p:nvPicPr>
        <p:blipFill>
          <a:blip r:embed="rId3">
            <a:alphaModFix/>
          </a:blip>
          <a:stretch>
            <a:fillRect/>
          </a:stretch>
        </p:blipFill>
        <p:spPr>
          <a:xfrm>
            <a:off x="189051" y="327625"/>
            <a:ext cx="2834949" cy="1716401"/>
          </a:xfrm>
          <a:prstGeom prst="rect">
            <a:avLst/>
          </a:prstGeom>
          <a:noFill/>
          <a:ln>
            <a:noFill/>
          </a:ln>
        </p:spPr>
      </p:pic>
      <p:pic>
        <p:nvPicPr>
          <p:cNvPr id="186" name="Google Shape;186;p22"/>
          <p:cNvPicPr preferRelativeResize="0"/>
          <p:nvPr/>
        </p:nvPicPr>
        <p:blipFill>
          <a:blip r:embed="rId3">
            <a:alphaModFix/>
          </a:blip>
          <a:stretch>
            <a:fillRect/>
          </a:stretch>
        </p:blipFill>
        <p:spPr>
          <a:xfrm>
            <a:off x="189051" y="2571750"/>
            <a:ext cx="2834949" cy="1716401"/>
          </a:xfrm>
          <a:prstGeom prst="rect">
            <a:avLst/>
          </a:prstGeom>
          <a:noFill/>
          <a:ln>
            <a:noFill/>
          </a:ln>
        </p:spPr>
      </p:pic>
      <p:pic>
        <p:nvPicPr>
          <p:cNvPr id="187" name="Google Shape;187;p22"/>
          <p:cNvPicPr preferRelativeResize="0"/>
          <p:nvPr/>
        </p:nvPicPr>
        <p:blipFill>
          <a:blip r:embed="rId3">
            <a:alphaModFix/>
          </a:blip>
          <a:stretch>
            <a:fillRect/>
          </a:stretch>
        </p:blipFill>
        <p:spPr>
          <a:xfrm>
            <a:off x="3154526" y="2571750"/>
            <a:ext cx="2834949" cy="1716401"/>
          </a:xfrm>
          <a:prstGeom prst="rect">
            <a:avLst/>
          </a:prstGeom>
          <a:noFill/>
          <a:ln>
            <a:noFill/>
          </a:ln>
        </p:spPr>
      </p:pic>
      <p:pic>
        <p:nvPicPr>
          <p:cNvPr id="188" name="Google Shape;188;p22"/>
          <p:cNvPicPr preferRelativeResize="0"/>
          <p:nvPr/>
        </p:nvPicPr>
        <p:blipFill>
          <a:blip r:embed="rId3">
            <a:alphaModFix/>
          </a:blip>
          <a:stretch>
            <a:fillRect/>
          </a:stretch>
        </p:blipFill>
        <p:spPr>
          <a:xfrm>
            <a:off x="6120001" y="2583675"/>
            <a:ext cx="2834949" cy="1716401"/>
          </a:xfrm>
          <a:prstGeom prst="rect">
            <a:avLst/>
          </a:prstGeom>
          <a:noFill/>
          <a:ln>
            <a:noFill/>
          </a:ln>
        </p:spPr>
      </p:pic>
      <p:sp>
        <p:nvSpPr>
          <p:cNvPr id="189" name="Google Shape;189;p22"/>
          <p:cNvSpPr/>
          <p:nvPr/>
        </p:nvSpPr>
        <p:spPr>
          <a:xfrm>
            <a:off x="41320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a:t>
            </a:r>
            <a:r>
              <a:rPr lang="nl" sz="2000"/>
              <a:t>42 - 63 =</a:t>
            </a:r>
            <a:endParaRPr sz="2000"/>
          </a:p>
        </p:txBody>
      </p:sp>
      <p:sp>
        <p:nvSpPr>
          <p:cNvPr id="190" name="Google Shape;190;p22"/>
          <p:cNvSpPr/>
          <p:nvPr/>
        </p:nvSpPr>
        <p:spPr>
          <a:xfrm>
            <a:off x="11896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54 - 34 =</a:t>
            </a:r>
            <a:endParaRPr sz="2000"/>
          </a:p>
        </p:txBody>
      </p:sp>
      <p:sp>
        <p:nvSpPr>
          <p:cNvPr id="191" name="Google Shape;191;p22"/>
          <p:cNvSpPr/>
          <p:nvPr/>
        </p:nvSpPr>
        <p:spPr>
          <a:xfrm>
            <a:off x="11896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72 - 13 =</a:t>
            </a:r>
            <a:endParaRPr sz="2000"/>
          </a:p>
        </p:txBody>
      </p:sp>
      <p:sp>
        <p:nvSpPr>
          <p:cNvPr id="192" name="Google Shape;192;p22"/>
          <p:cNvSpPr/>
          <p:nvPr/>
        </p:nvSpPr>
        <p:spPr>
          <a:xfrm>
            <a:off x="41320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84 -</a:t>
            </a:r>
            <a:r>
              <a:rPr lang="nl" sz="2000"/>
              <a:t> 21 =</a:t>
            </a:r>
            <a:endParaRPr sz="2000"/>
          </a:p>
        </p:txBody>
      </p:sp>
      <p:sp>
        <p:nvSpPr>
          <p:cNvPr id="193" name="Google Shape;193;p22"/>
          <p:cNvSpPr/>
          <p:nvPr/>
        </p:nvSpPr>
        <p:spPr>
          <a:xfrm>
            <a:off x="71281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150</a:t>
            </a:r>
            <a:r>
              <a:rPr lang="nl" sz="2000"/>
              <a:t> - 26 =</a:t>
            </a: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3"/>
          <p:cNvSpPr/>
          <p:nvPr/>
        </p:nvSpPr>
        <p:spPr>
          <a:xfrm>
            <a:off x="606087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99" name="Google Shape;199;p23"/>
          <p:cNvPicPr preferRelativeResize="0"/>
          <p:nvPr/>
        </p:nvPicPr>
        <p:blipFill>
          <a:blip r:embed="rId3">
            <a:alphaModFix/>
          </a:blip>
          <a:stretch>
            <a:fillRect/>
          </a:stretch>
        </p:blipFill>
        <p:spPr>
          <a:xfrm>
            <a:off x="6120001" y="327625"/>
            <a:ext cx="2834949" cy="1716401"/>
          </a:xfrm>
          <a:prstGeom prst="rect">
            <a:avLst/>
          </a:prstGeom>
          <a:noFill/>
          <a:ln>
            <a:noFill/>
          </a:ln>
        </p:spPr>
      </p:pic>
      <p:sp>
        <p:nvSpPr>
          <p:cNvPr id="200" name="Google Shape;200;p23"/>
          <p:cNvSpPr/>
          <p:nvPr/>
        </p:nvSpPr>
        <p:spPr>
          <a:xfrm>
            <a:off x="695462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109 - 11 =</a:t>
            </a:r>
            <a:endParaRPr sz="2000"/>
          </a:p>
        </p:txBody>
      </p:sp>
      <p:sp>
        <p:nvSpPr>
          <p:cNvPr id="201" name="Google Shape;201;p23"/>
          <p:cNvSpPr/>
          <p:nvPr/>
        </p:nvSpPr>
        <p:spPr>
          <a:xfrm>
            <a:off x="605867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202" name="Google Shape;202;p23"/>
          <p:cNvSpPr/>
          <p:nvPr/>
        </p:nvSpPr>
        <p:spPr>
          <a:xfrm>
            <a:off x="3095400"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203" name="Google Shape;203;p23"/>
          <p:cNvSpPr/>
          <p:nvPr/>
        </p:nvSpPr>
        <p:spPr>
          <a:xfrm>
            <a:off x="13212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204" name="Google Shape;204;p23"/>
          <p:cNvSpPr/>
          <p:nvPr/>
        </p:nvSpPr>
        <p:spPr>
          <a:xfrm>
            <a:off x="3095400"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205" name="Google Shape;205;p23"/>
          <p:cNvSpPr/>
          <p:nvPr/>
        </p:nvSpPr>
        <p:spPr>
          <a:xfrm>
            <a:off x="13212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206" name="Google Shape;206;p23"/>
          <p:cNvPicPr preferRelativeResize="0"/>
          <p:nvPr/>
        </p:nvPicPr>
        <p:blipFill>
          <a:blip r:embed="rId3">
            <a:alphaModFix/>
          </a:blip>
          <a:stretch>
            <a:fillRect/>
          </a:stretch>
        </p:blipFill>
        <p:spPr>
          <a:xfrm>
            <a:off x="3155626" y="327625"/>
            <a:ext cx="2834949" cy="1716401"/>
          </a:xfrm>
          <a:prstGeom prst="rect">
            <a:avLst/>
          </a:prstGeom>
          <a:noFill/>
          <a:ln>
            <a:noFill/>
          </a:ln>
        </p:spPr>
      </p:pic>
      <p:pic>
        <p:nvPicPr>
          <p:cNvPr id="207" name="Google Shape;207;p23"/>
          <p:cNvPicPr preferRelativeResize="0"/>
          <p:nvPr/>
        </p:nvPicPr>
        <p:blipFill>
          <a:blip r:embed="rId3">
            <a:alphaModFix/>
          </a:blip>
          <a:stretch>
            <a:fillRect/>
          </a:stretch>
        </p:blipFill>
        <p:spPr>
          <a:xfrm>
            <a:off x="189051" y="327625"/>
            <a:ext cx="2834949" cy="1716401"/>
          </a:xfrm>
          <a:prstGeom prst="rect">
            <a:avLst/>
          </a:prstGeom>
          <a:noFill/>
          <a:ln>
            <a:noFill/>
          </a:ln>
        </p:spPr>
      </p:pic>
      <p:pic>
        <p:nvPicPr>
          <p:cNvPr id="208" name="Google Shape;208;p23"/>
          <p:cNvPicPr preferRelativeResize="0"/>
          <p:nvPr/>
        </p:nvPicPr>
        <p:blipFill>
          <a:blip r:embed="rId3">
            <a:alphaModFix/>
          </a:blip>
          <a:stretch>
            <a:fillRect/>
          </a:stretch>
        </p:blipFill>
        <p:spPr>
          <a:xfrm>
            <a:off x="189051" y="2571750"/>
            <a:ext cx="2834949" cy="1716401"/>
          </a:xfrm>
          <a:prstGeom prst="rect">
            <a:avLst/>
          </a:prstGeom>
          <a:noFill/>
          <a:ln>
            <a:noFill/>
          </a:ln>
        </p:spPr>
      </p:pic>
      <p:pic>
        <p:nvPicPr>
          <p:cNvPr id="209" name="Google Shape;209;p23"/>
          <p:cNvPicPr preferRelativeResize="0"/>
          <p:nvPr/>
        </p:nvPicPr>
        <p:blipFill>
          <a:blip r:embed="rId3">
            <a:alphaModFix/>
          </a:blip>
          <a:stretch>
            <a:fillRect/>
          </a:stretch>
        </p:blipFill>
        <p:spPr>
          <a:xfrm>
            <a:off x="3154526" y="2571750"/>
            <a:ext cx="2834949" cy="1716401"/>
          </a:xfrm>
          <a:prstGeom prst="rect">
            <a:avLst/>
          </a:prstGeom>
          <a:noFill/>
          <a:ln>
            <a:noFill/>
          </a:ln>
        </p:spPr>
      </p:pic>
      <p:pic>
        <p:nvPicPr>
          <p:cNvPr id="210" name="Google Shape;210;p23"/>
          <p:cNvPicPr preferRelativeResize="0"/>
          <p:nvPr/>
        </p:nvPicPr>
        <p:blipFill>
          <a:blip r:embed="rId3">
            <a:alphaModFix/>
          </a:blip>
          <a:stretch>
            <a:fillRect/>
          </a:stretch>
        </p:blipFill>
        <p:spPr>
          <a:xfrm>
            <a:off x="6120001" y="2583675"/>
            <a:ext cx="2834949" cy="1716401"/>
          </a:xfrm>
          <a:prstGeom prst="rect">
            <a:avLst/>
          </a:prstGeom>
          <a:noFill/>
          <a:ln>
            <a:noFill/>
          </a:ln>
        </p:spPr>
      </p:pic>
      <p:sp>
        <p:nvSpPr>
          <p:cNvPr id="211" name="Google Shape;211;p23"/>
          <p:cNvSpPr/>
          <p:nvPr/>
        </p:nvSpPr>
        <p:spPr>
          <a:xfrm>
            <a:off x="41320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134 - 60 =</a:t>
            </a:r>
            <a:endParaRPr sz="2000"/>
          </a:p>
        </p:txBody>
      </p:sp>
      <p:sp>
        <p:nvSpPr>
          <p:cNvPr id="212" name="Google Shape;212;p23"/>
          <p:cNvSpPr/>
          <p:nvPr/>
        </p:nvSpPr>
        <p:spPr>
          <a:xfrm>
            <a:off x="11896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99</a:t>
            </a:r>
            <a:r>
              <a:rPr lang="nl" sz="2000"/>
              <a:t> - 77 =</a:t>
            </a:r>
            <a:endParaRPr sz="2000"/>
          </a:p>
        </p:txBody>
      </p:sp>
      <p:sp>
        <p:nvSpPr>
          <p:cNvPr id="213" name="Google Shape;213;p23"/>
          <p:cNvSpPr/>
          <p:nvPr/>
        </p:nvSpPr>
        <p:spPr>
          <a:xfrm>
            <a:off x="11896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67</a:t>
            </a:r>
            <a:r>
              <a:rPr lang="nl" sz="2000"/>
              <a:t> - 40 =</a:t>
            </a:r>
            <a:endParaRPr sz="2000"/>
          </a:p>
        </p:txBody>
      </p:sp>
      <p:sp>
        <p:nvSpPr>
          <p:cNvPr id="214" name="Google Shape;214;p23"/>
          <p:cNvSpPr/>
          <p:nvPr/>
        </p:nvSpPr>
        <p:spPr>
          <a:xfrm>
            <a:off x="41320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14</a:t>
            </a:r>
            <a:r>
              <a:rPr lang="nl" sz="2000"/>
              <a:t>4 - 22 =</a:t>
            </a:r>
            <a:endParaRPr sz="2000"/>
          </a:p>
        </p:txBody>
      </p:sp>
      <p:sp>
        <p:nvSpPr>
          <p:cNvPr id="215" name="Google Shape;215;p23"/>
          <p:cNvSpPr/>
          <p:nvPr/>
        </p:nvSpPr>
        <p:spPr>
          <a:xfrm>
            <a:off x="71281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100 - 48 =</a:t>
            </a:r>
            <a:endParaRPr sz="2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4"/>
          <p:cNvSpPr/>
          <p:nvPr/>
        </p:nvSpPr>
        <p:spPr>
          <a:xfrm>
            <a:off x="1321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20</a:t>
            </a:r>
            <a:endParaRPr sz="8600"/>
          </a:p>
        </p:txBody>
      </p:sp>
      <p:sp>
        <p:nvSpPr>
          <p:cNvPr id="221" name="Google Shape;221;p24"/>
          <p:cNvSpPr/>
          <p:nvPr/>
        </p:nvSpPr>
        <p:spPr>
          <a:xfrm>
            <a:off x="44839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22</a:t>
            </a:r>
            <a:endParaRPr sz="8600"/>
          </a:p>
        </p:txBody>
      </p:sp>
      <p:sp>
        <p:nvSpPr>
          <p:cNvPr id="222" name="Google Shape;222;p24"/>
          <p:cNvSpPr/>
          <p:nvPr/>
        </p:nvSpPr>
        <p:spPr>
          <a:xfrm>
            <a:off x="66598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74</a:t>
            </a:r>
            <a:endParaRPr sz="8600"/>
          </a:p>
        </p:txBody>
      </p:sp>
      <p:sp>
        <p:nvSpPr>
          <p:cNvPr id="223" name="Google Shape;223;p24"/>
          <p:cNvSpPr/>
          <p:nvPr/>
        </p:nvSpPr>
        <p:spPr>
          <a:xfrm>
            <a:off x="66598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59</a:t>
            </a:r>
            <a:endParaRPr sz="8600"/>
          </a:p>
        </p:txBody>
      </p:sp>
      <p:sp>
        <p:nvSpPr>
          <p:cNvPr id="224" name="Google Shape;224;p24"/>
          <p:cNvSpPr/>
          <p:nvPr/>
        </p:nvSpPr>
        <p:spPr>
          <a:xfrm>
            <a:off x="44839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94</a:t>
            </a:r>
            <a:endParaRPr sz="8600"/>
          </a:p>
        </p:txBody>
      </p:sp>
      <p:sp>
        <p:nvSpPr>
          <p:cNvPr id="225" name="Google Shape;225;p24"/>
          <p:cNvSpPr/>
          <p:nvPr/>
        </p:nvSpPr>
        <p:spPr>
          <a:xfrm>
            <a:off x="23080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79</a:t>
            </a:r>
            <a:endParaRPr sz="8600"/>
          </a:p>
        </p:txBody>
      </p:sp>
      <p:sp>
        <p:nvSpPr>
          <p:cNvPr id="226" name="Google Shape;226;p24"/>
          <p:cNvSpPr/>
          <p:nvPr/>
        </p:nvSpPr>
        <p:spPr>
          <a:xfrm>
            <a:off x="1321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63</a:t>
            </a:r>
            <a:endParaRPr sz="8600"/>
          </a:p>
        </p:txBody>
      </p:sp>
      <p:sp>
        <p:nvSpPr>
          <p:cNvPr id="227" name="Google Shape;227;p24"/>
          <p:cNvSpPr/>
          <p:nvPr/>
        </p:nvSpPr>
        <p:spPr>
          <a:xfrm>
            <a:off x="23080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124</a:t>
            </a:r>
            <a:endParaRPr sz="8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5"/>
          <p:cNvSpPr/>
          <p:nvPr/>
        </p:nvSpPr>
        <p:spPr>
          <a:xfrm>
            <a:off x="1321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98</a:t>
            </a:r>
            <a:endParaRPr sz="8600"/>
          </a:p>
        </p:txBody>
      </p:sp>
      <p:sp>
        <p:nvSpPr>
          <p:cNvPr id="233" name="Google Shape;233;p25"/>
          <p:cNvSpPr/>
          <p:nvPr/>
        </p:nvSpPr>
        <p:spPr>
          <a:xfrm>
            <a:off x="23080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27</a:t>
            </a:r>
            <a:endParaRPr sz="8600"/>
          </a:p>
        </p:txBody>
      </p:sp>
      <p:sp>
        <p:nvSpPr>
          <p:cNvPr id="234" name="Google Shape;234;p25"/>
          <p:cNvSpPr/>
          <p:nvPr/>
        </p:nvSpPr>
        <p:spPr>
          <a:xfrm>
            <a:off x="1321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122</a:t>
            </a:r>
            <a:endParaRPr sz="8600"/>
          </a:p>
        </p:txBody>
      </p:sp>
      <p:sp>
        <p:nvSpPr>
          <p:cNvPr id="235" name="Google Shape;235;p25"/>
          <p:cNvSpPr/>
          <p:nvPr/>
        </p:nvSpPr>
        <p:spPr>
          <a:xfrm>
            <a:off x="23080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52</a:t>
            </a:r>
            <a:endParaRPr sz="8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p:nvPr/>
        </p:nvSpPr>
        <p:spPr>
          <a:xfrm>
            <a:off x="606087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1" name="Google Shape;61;p14"/>
          <p:cNvPicPr preferRelativeResize="0"/>
          <p:nvPr/>
        </p:nvPicPr>
        <p:blipFill>
          <a:blip r:embed="rId3">
            <a:alphaModFix/>
          </a:blip>
          <a:stretch>
            <a:fillRect/>
          </a:stretch>
        </p:blipFill>
        <p:spPr>
          <a:xfrm>
            <a:off x="6120001" y="327625"/>
            <a:ext cx="2834949" cy="1716401"/>
          </a:xfrm>
          <a:prstGeom prst="rect">
            <a:avLst/>
          </a:prstGeom>
          <a:noFill/>
          <a:ln>
            <a:noFill/>
          </a:ln>
        </p:spPr>
      </p:pic>
      <p:sp>
        <p:nvSpPr>
          <p:cNvPr id="62" name="Google Shape;62;p14"/>
          <p:cNvSpPr/>
          <p:nvPr/>
        </p:nvSpPr>
        <p:spPr>
          <a:xfrm>
            <a:off x="695462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14</a:t>
            </a:r>
            <a:r>
              <a:rPr lang="nl" sz="2000"/>
              <a:t> + 32 =</a:t>
            </a:r>
            <a:endParaRPr sz="2000"/>
          </a:p>
        </p:txBody>
      </p:sp>
      <p:sp>
        <p:nvSpPr>
          <p:cNvPr id="63" name="Google Shape;63;p14"/>
          <p:cNvSpPr/>
          <p:nvPr/>
        </p:nvSpPr>
        <p:spPr>
          <a:xfrm>
            <a:off x="605867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4" name="Google Shape;64;p14"/>
          <p:cNvSpPr/>
          <p:nvPr/>
        </p:nvSpPr>
        <p:spPr>
          <a:xfrm>
            <a:off x="3095400"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4"/>
          <p:cNvSpPr/>
          <p:nvPr/>
        </p:nvSpPr>
        <p:spPr>
          <a:xfrm>
            <a:off x="13212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4"/>
          <p:cNvSpPr/>
          <p:nvPr/>
        </p:nvSpPr>
        <p:spPr>
          <a:xfrm>
            <a:off x="3095400"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4"/>
          <p:cNvSpPr/>
          <p:nvPr/>
        </p:nvSpPr>
        <p:spPr>
          <a:xfrm>
            <a:off x="13212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4"/>
          <p:cNvPicPr preferRelativeResize="0"/>
          <p:nvPr/>
        </p:nvPicPr>
        <p:blipFill>
          <a:blip r:embed="rId3">
            <a:alphaModFix/>
          </a:blip>
          <a:stretch>
            <a:fillRect/>
          </a:stretch>
        </p:blipFill>
        <p:spPr>
          <a:xfrm>
            <a:off x="3155626" y="327625"/>
            <a:ext cx="2834949" cy="1716401"/>
          </a:xfrm>
          <a:prstGeom prst="rect">
            <a:avLst/>
          </a:prstGeom>
          <a:noFill/>
          <a:ln>
            <a:noFill/>
          </a:ln>
        </p:spPr>
      </p:pic>
      <p:pic>
        <p:nvPicPr>
          <p:cNvPr id="69" name="Google Shape;69;p14"/>
          <p:cNvPicPr preferRelativeResize="0"/>
          <p:nvPr/>
        </p:nvPicPr>
        <p:blipFill>
          <a:blip r:embed="rId3">
            <a:alphaModFix/>
          </a:blip>
          <a:stretch>
            <a:fillRect/>
          </a:stretch>
        </p:blipFill>
        <p:spPr>
          <a:xfrm>
            <a:off x="189051" y="327625"/>
            <a:ext cx="2834949" cy="1716401"/>
          </a:xfrm>
          <a:prstGeom prst="rect">
            <a:avLst/>
          </a:prstGeom>
          <a:noFill/>
          <a:ln>
            <a:noFill/>
          </a:ln>
        </p:spPr>
      </p:pic>
      <p:pic>
        <p:nvPicPr>
          <p:cNvPr id="70" name="Google Shape;70;p14"/>
          <p:cNvPicPr preferRelativeResize="0"/>
          <p:nvPr/>
        </p:nvPicPr>
        <p:blipFill>
          <a:blip r:embed="rId3">
            <a:alphaModFix/>
          </a:blip>
          <a:stretch>
            <a:fillRect/>
          </a:stretch>
        </p:blipFill>
        <p:spPr>
          <a:xfrm>
            <a:off x="189051" y="2571750"/>
            <a:ext cx="2834949" cy="1716401"/>
          </a:xfrm>
          <a:prstGeom prst="rect">
            <a:avLst/>
          </a:prstGeom>
          <a:noFill/>
          <a:ln>
            <a:noFill/>
          </a:ln>
        </p:spPr>
      </p:pic>
      <p:pic>
        <p:nvPicPr>
          <p:cNvPr id="71" name="Google Shape;71;p14"/>
          <p:cNvPicPr preferRelativeResize="0"/>
          <p:nvPr/>
        </p:nvPicPr>
        <p:blipFill>
          <a:blip r:embed="rId3">
            <a:alphaModFix/>
          </a:blip>
          <a:stretch>
            <a:fillRect/>
          </a:stretch>
        </p:blipFill>
        <p:spPr>
          <a:xfrm>
            <a:off x="3154526" y="2571750"/>
            <a:ext cx="2834949" cy="1716401"/>
          </a:xfrm>
          <a:prstGeom prst="rect">
            <a:avLst/>
          </a:prstGeom>
          <a:noFill/>
          <a:ln>
            <a:noFill/>
          </a:ln>
        </p:spPr>
      </p:pic>
      <p:pic>
        <p:nvPicPr>
          <p:cNvPr id="72" name="Google Shape;72;p14"/>
          <p:cNvPicPr preferRelativeResize="0"/>
          <p:nvPr/>
        </p:nvPicPr>
        <p:blipFill>
          <a:blip r:embed="rId3">
            <a:alphaModFix/>
          </a:blip>
          <a:stretch>
            <a:fillRect/>
          </a:stretch>
        </p:blipFill>
        <p:spPr>
          <a:xfrm>
            <a:off x="6120001" y="2583675"/>
            <a:ext cx="2834949" cy="1716401"/>
          </a:xfrm>
          <a:prstGeom prst="rect">
            <a:avLst/>
          </a:prstGeom>
          <a:noFill/>
          <a:ln>
            <a:noFill/>
          </a:ln>
        </p:spPr>
      </p:pic>
      <p:sp>
        <p:nvSpPr>
          <p:cNvPr id="73" name="Google Shape;73;p14"/>
          <p:cNvSpPr/>
          <p:nvPr/>
        </p:nvSpPr>
        <p:spPr>
          <a:xfrm>
            <a:off x="41320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17</a:t>
            </a:r>
            <a:r>
              <a:rPr lang="nl" sz="2000"/>
              <a:t> + 18 =</a:t>
            </a:r>
            <a:endParaRPr sz="2000"/>
          </a:p>
        </p:txBody>
      </p:sp>
      <p:sp>
        <p:nvSpPr>
          <p:cNvPr id="74" name="Google Shape;74;p14"/>
          <p:cNvSpPr/>
          <p:nvPr/>
        </p:nvSpPr>
        <p:spPr>
          <a:xfrm>
            <a:off x="11896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25 + 23 =</a:t>
            </a:r>
            <a:endParaRPr sz="2000"/>
          </a:p>
        </p:txBody>
      </p:sp>
      <p:sp>
        <p:nvSpPr>
          <p:cNvPr id="75" name="Google Shape;75;p14"/>
          <p:cNvSpPr/>
          <p:nvPr/>
        </p:nvSpPr>
        <p:spPr>
          <a:xfrm>
            <a:off x="11896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22</a:t>
            </a:r>
            <a:r>
              <a:rPr lang="nl" sz="2000"/>
              <a:t> + 19 =</a:t>
            </a:r>
            <a:endParaRPr sz="2000"/>
          </a:p>
        </p:txBody>
      </p:sp>
      <p:sp>
        <p:nvSpPr>
          <p:cNvPr id="76" name="Google Shape;76;p14"/>
          <p:cNvSpPr/>
          <p:nvPr/>
        </p:nvSpPr>
        <p:spPr>
          <a:xfrm>
            <a:off x="41320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35</a:t>
            </a:r>
            <a:r>
              <a:rPr lang="nl" sz="2000"/>
              <a:t> + 4 =</a:t>
            </a:r>
            <a:endParaRPr sz="2000"/>
          </a:p>
        </p:txBody>
      </p:sp>
      <p:sp>
        <p:nvSpPr>
          <p:cNvPr id="77" name="Google Shape;77;p14"/>
          <p:cNvSpPr/>
          <p:nvPr/>
        </p:nvSpPr>
        <p:spPr>
          <a:xfrm>
            <a:off x="71281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40</a:t>
            </a:r>
            <a:r>
              <a:rPr lang="nl" sz="2000"/>
              <a:t> + 12 =</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5"/>
          <p:cNvSpPr/>
          <p:nvPr/>
        </p:nvSpPr>
        <p:spPr>
          <a:xfrm>
            <a:off x="606087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3" name="Google Shape;83;p15"/>
          <p:cNvPicPr preferRelativeResize="0"/>
          <p:nvPr/>
        </p:nvPicPr>
        <p:blipFill>
          <a:blip r:embed="rId3">
            <a:alphaModFix/>
          </a:blip>
          <a:stretch>
            <a:fillRect/>
          </a:stretch>
        </p:blipFill>
        <p:spPr>
          <a:xfrm>
            <a:off x="6120001" y="327625"/>
            <a:ext cx="2834949" cy="1716401"/>
          </a:xfrm>
          <a:prstGeom prst="rect">
            <a:avLst/>
          </a:prstGeom>
          <a:noFill/>
          <a:ln>
            <a:noFill/>
          </a:ln>
        </p:spPr>
      </p:pic>
      <p:sp>
        <p:nvSpPr>
          <p:cNvPr id="84" name="Google Shape;84;p15"/>
          <p:cNvSpPr/>
          <p:nvPr/>
        </p:nvSpPr>
        <p:spPr>
          <a:xfrm>
            <a:off x="695462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24</a:t>
            </a:r>
            <a:r>
              <a:rPr lang="nl" sz="2000"/>
              <a:t> + 11 =</a:t>
            </a:r>
            <a:endParaRPr sz="2000"/>
          </a:p>
        </p:txBody>
      </p:sp>
      <p:sp>
        <p:nvSpPr>
          <p:cNvPr id="85" name="Google Shape;85;p15"/>
          <p:cNvSpPr/>
          <p:nvPr/>
        </p:nvSpPr>
        <p:spPr>
          <a:xfrm>
            <a:off x="605867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6" name="Google Shape;86;p15"/>
          <p:cNvSpPr/>
          <p:nvPr/>
        </p:nvSpPr>
        <p:spPr>
          <a:xfrm>
            <a:off x="3095400"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7" name="Google Shape;87;p15"/>
          <p:cNvSpPr/>
          <p:nvPr/>
        </p:nvSpPr>
        <p:spPr>
          <a:xfrm>
            <a:off x="13212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5"/>
          <p:cNvSpPr/>
          <p:nvPr/>
        </p:nvSpPr>
        <p:spPr>
          <a:xfrm>
            <a:off x="3095400"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9" name="Google Shape;89;p15"/>
          <p:cNvSpPr/>
          <p:nvPr/>
        </p:nvSpPr>
        <p:spPr>
          <a:xfrm>
            <a:off x="13212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90" name="Google Shape;90;p15"/>
          <p:cNvPicPr preferRelativeResize="0"/>
          <p:nvPr/>
        </p:nvPicPr>
        <p:blipFill>
          <a:blip r:embed="rId3">
            <a:alphaModFix/>
          </a:blip>
          <a:stretch>
            <a:fillRect/>
          </a:stretch>
        </p:blipFill>
        <p:spPr>
          <a:xfrm>
            <a:off x="3155626" y="327625"/>
            <a:ext cx="2834949" cy="1716401"/>
          </a:xfrm>
          <a:prstGeom prst="rect">
            <a:avLst/>
          </a:prstGeom>
          <a:noFill/>
          <a:ln>
            <a:noFill/>
          </a:ln>
        </p:spPr>
      </p:pic>
      <p:pic>
        <p:nvPicPr>
          <p:cNvPr id="91" name="Google Shape;91;p15"/>
          <p:cNvPicPr preferRelativeResize="0"/>
          <p:nvPr/>
        </p:nvPicPr>
        <p:blipFill>
          <a:blip r:embed="rId3">
            <a:alphaModFix/>
          </a:blip>
          <a:stretch>
            <a:fillRect/>
          </a:stretch>
        </p:blipFill>
        <p:spPr>
          <a:xfrm>
            <a:off x="189051" y="327625"/>
            <a:ext cx="2834949" cy="1716401"/>
          </a:xfrm>
          <a:prstGeom prst="rect">
            <a:avLst/>
          </a:prstGeom>
          <a:noFill/>
          <a:ln>
            <a:noFill/>
          </a:ln>
        </p:spPr>
      </p:pic>
      <p:pic>
        <p:nvPicPr>
          <p:cNvPr id="92" name="Google Shape;92;p15"/>
          <p:cNvPicPr preferRelativeResize="0"/>
          <p:nvPr/>
        </p:nvPicPr>
        <p:blipFill>
          <a:blip r:embed="rId3">
            <a:alphaModFix/>
          </a:blip>
          <a:stretch>
            <a:fillRect/>
          </a:stretch>
        </p:blipFill>
        <p:spPr>
          <a:xfrm>
            <a:off x="189051" y="2571750"/>
            <a:ext cx="2834949" cy="1716401"/>
          </a:xfrm>
          <a:prstGeom prst="rect">
            <a:avLst/>
          </a:prstGeom>
          <a:noFill/>
          <a:ln>
            <a:noFill/>
          </a:ln>
        </p:spPr>
      </p:pic>
      <p:pic>
        <p:nvPicPr>
          <p:cNvPr id="93" name="Google Shape;93;p15"/>
          <p:cNvPicPr preferRelativeResize="0"/>
          <p:nvPr/>
        </p:nvPicPr>
        <p:blipFill>
          <a:blip r:embed="rId3">
            <a:alphaModFix/>
          </a:blip>
          <a:stretch>
            <a:fillRect/>
          </a:stretch>
        </p:blipFill>
        <p:spPr>
          <a:xfrm>
            <a:off x="3154526" y="2571750"/>
            <a:ext cx="2834949" cy="1716401"/>
          </a:xfrm>
          <a:prstGeom prst="rect">
            <a:avLst/>
          </a:prstGeom>
          <a:noFill/>
          <a:ln>
            <a:noFill/>
          </a:ln>
        </p:spPr>
      </p:pic>
      <p:pic>
        <p:nvPicPr>
          <p:cNvPr id="94" name="Google Shape;94;p15"/>
          <p:cNvPicPr preferRelativeResize="0"/>
          <p:nvPr/>
        </p:nvPicPr>
        <p:blipFill>
          <a:blip r:embed="rId3">
            <a:alphaModFix/>
          </a:blip>
          <a:stretch>
            <a:fillRect/>
          </a:stretch>
        </p:blipFill>
        <p:spPr>
          <a:xfrm>
            <a:off x="6120001" y="2583675"/>
            <a:ext cx="2834949" cy="1716401"/>
          </a:xfrm>
          <a:prstGeom prst="rect">
            <a:avLst/>
          </a:prstGeom>
          <a:noFill/>
          <a:ln>
            <a:noFill/>
          </a:ln>
        </p:spPr>
      </p:pic>
      <p:sp>
        <p:nvSpPr>
          <p:cNvPr id="95" name="Google Shape;95;p15"/>
          <p:cNvSpPr/>
          <p:nvPr/>
        </p:nvSpPr>
        <p:spPr>
          <a:xfrm>
            <a:off x="41320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36</a:t>
            </a:r>
            <a:r>
              <a:rPr lang="nl" sz="2000"/>
              <a:t> + 15 =</a:t>
            </a:r>
            <a:endParaRPr sz="2000"/>
          </a:p>
        </p:txBody>
      </p:sp>
      <p:sp>
        <p:nvSpPr>
          <p:cNvPr id="96" name="Google Shape;96;p15"/>
          <p:cNvSpPr/>
          <p:nvPr/>
        </p:nvSpPr>
        <p:spPr>
          <a:xfrm>
            <a:off x="11896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26</a:t>
            </a:r>
            <a:r>
              <a:rPr lang="nl" sz="2000"/>
              <a:t> + 13 =</a:t>
            </a:r>
            <a:endParaRPr sz="2000"/>
          </a:p>
        </p:txBody>
      </p:sp>
      <p:sp>
        <p:nvSpPr>
          <p:cNvPr id="97" name="Google Shape;97;p15"/>
          <p:cNvSpPr/>
          <p:nvPr/>
        </p:nvSpPr>
        <p:spPr>
          <a:xfrm>
            <a:off x="11896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19</a:t>
            </a:r>
            <a:r>
              <a:rPr lang="nl" sz="2000"/>
              <a:t> + 16 =</a:t>
            </a:r>
            <a:endParaRPr sz="2000"/>
          </a:p>
        </p:txBody>
      </p:sp>
      <p:sp>
        <p:nvSpPr>
          <p:cNvPr id="98" name="Google Shape;98;p15"/>
          <p:cNvSpPr/>
          <p:nvPr/>
        </p:nvSpPr>
        <p:spPr>
          <a:xfrm>
            <a:off x="41320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21</a:t>
            </a:r>
            <a:r>
              <a:rPr lang="nl" sz="2000"/>
              <a:t> + 21 =</a:t>
            </a:r>
            <a:endParaRPr sz="2000"/>
          </a:p>
        </p:txBody>
      </p:sp>
      <p:sp>
        <p:nvSpPr>
          <p:cNvPr id="99" name="Google Shape;99;p15"/>
          <p:cNvSpPr/>
          <p:nvPr/>
        </p:nvSpPr>
        <p:spPr>
          <a:xfrm>
            <a:off x="71281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12</a:t>
            </a:r>
            <a:r>
              <a:rPr lang="nl" sz="2000"/>
              <a:t> + 12 =</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p:nvPr/>
        </p:nvSpPr>
        <p:spPr>
          <a:xfrm>
            <a:off x="1321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48</a:t>
            </a:r>
            <a:endParaRPr sz="8600"/>
          </a:p>
        </p:txBody>
      </p:sp>
      <p:sp>
        <p:nvSpPr>
          <p:cNvPr id="105" name="Google Shape;105;p16"/>
          <p:cNvSpPr/>
          <p:nvPr/>
        </p:nvSpPr>
        <p:spPr>
          <a:xfrm>
            <a:off x="44839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39</a:t>
            </a:r>
            <a:endParaRPr sz="8600"/>
          </a:p>
        </p:txBody>
      </p:sp>
      <p:sp>
        <p:nvSpPr>
          <p:cNvPr id="106" name="Google Shape;106;p16"/>
          <p:cNvSpPr/>
          <p:nvPr/>
        </p:nvSpPr>
        <p:spPr>
          <a:xfrm>
            <a:off x="66598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51</a:t>
            </a:r>
            <a:endParaRPr sz="8600"/>
          </a:p>
        </p:txBody>
      </p:sp>
      <p:sp>
        <p:nvSpPr>
          <p:cNvPr id="107" name="Google Shape;107;p16"/>
          <p:cNvSpPr/>
          <p:nvPr/>
        </p:nvSpPr>
        <p:spPr>
          <a:xfrm>
            <a:off x="66598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41</a:t>
            </a:r>
            <a:endParaRPr sz="8600"/>
          </a:p>
        </p:txBody>
      </p:sp>
      <p:sp>
        <p:nvSpPr>
          <p:cNvPr id="108" name="Google Shape;108;p16"/>
          <p:cNvSpPr/>
          <p:nvPr/>
        </p:nvSpPr>
        <p:spPr>
          <a:xfrm>
            <a:off x="44839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46</a:t>
            </a:r>
            <a:endParaRPr sz="8600"/>
          </a:p>
        </p:txBody>
      </p:sp>
      <p:sp>
        <p:nvSpPr>
          <p:cNvPr id="109" name="Google Shape;109;p16"/>
          <p:cNvSpPr/>
          <p:nvPr/>
        </p:nvSpPr>
        <p:spPr>
          <a:xfrm>
            <a:off x="23080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35</a:t>
            </a:r>
            <a:endParaRPr sz="8600"/>
          </a:p>
        </p:txBody>
      </p:sp>
      <p:sp>
        <p:nvSpPr>
          <p:cNvPr id="110" name="Google Shape;110;p16"/>
          <p:cNvSpPr/>
          <p:nvPr/>
        </p:nvSpPr>
        <p:spPr>
          <a:xfrm>
            <a:off x="1321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39</a:t>
            </a:r>
            <a:endParaRPr sz="8600"/>
          </a:p>
        </p:txBody>
      </p:sp>
      <p:sp>
        <p:nvSpPr>
          <p:cNvPr id="111" name="Google Shape;111;p16"/>
          <p:cNvSpPr/>
          <p:nvPr/>
        </p:nvSpPr>
        <p:spPr>
          <a:xfrm>
            <a:off x="23080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52</a:t>
            </a:r>
            <a:endParaRPr sz="8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p:nvPr/>
        </p:nvSpPr>
        <p:spPr>
          <a:xfrm>
            <a:off x="1321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35</a:t>
            </a:r>
            <a:endParaRPr sz="8600"/>
          </a:p>
        </p:txBody>
      </p:sp>
      <p:sp>
        <p:nvSpPr>
          <p:cNvPr id="117" name="Google Shape;117;p17"/>
          <p:cNvSpPr/>
          <p:nvPr/>
        </p:nvSpPr>
        <p:spPr>
          <a:xfrm>
            <a:off x="23080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35</a:t>
            </a:r>
            <a:endParaRPr sz="8600"/>
          </a:p>
        </p:txBody>
      </p:sp>
      <p:sp>
        <p:nvSpPr>
          <p:cNvPr id="118" name="Google Shape;118;p17"/>
          <p:cNvSpPr/>
          <p:nvPr/>
        </p:nvSpPr>
        <p:spPr>
          <a:xfrm>
            <a:off x="1321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42</a:t>
            </a:r>
            <a:endParaRPr sz="8600"/>
          </a:p>
        </p:txBody>
      </p:sp>
      <p:sp>
        <p:nvSpPr>
          <p:cNvPr id="119" name="Google Shape;119;p17"/>
          <p:cNvSpPr/>
          <p:nvPr/>
        </p:nvSpPr>
        <p:spPr>
          <a:xfrm>
            <a:off x="23080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24</a:t>
            </a:r>
            <a:endParaRPr sz="8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8"/>
          <p:cNvSpPr/>
          <p:nvPr/>
        </p:nvSpPr>
        <p:spPr>
          <a:xfrm>
            <a:off x="606087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25" name="Google Shape;125;p18"/>
          <p:cNvPicPr preferRelativeResize="0"/>
          <p:nvPr/>
        </p:nvPicPr>
        <p:blipFill>
          <a:blip r:embed="rId3">
            <a:alphaModFix/>
          </a:blip>
          <a:stretch>
            <a:fillRect/>
          </a:stretch>
        </p:blipFill>
        <p:spPr>
          <a:xfrm>
            <a:off x="6120001" y="327625"/>
            <a:ext cx="2834949" cy="1716401"/>
          </a:xfrm>
          <a:prstGeom prst="rect">
            <a:avLst/>
          </a:prstGeom>
          <a:noFill/>
          <a:ln>
            <a:noFill/>
          </a:ln>
        </p:spPr>
      </p:pic>
      <p:sp>
        <p:nvSpPr>
          <p:cNvPr id="126" name="Google Shape;126;p18"/>
          <p:cNvSpPr/>
          <p:nvPr/>
        </p:nvSpPr>
        <p:spPr>
          <a:xfrm>
            <a:off x="695462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39</a:t>
            </a:r>
            <a:r>
              <a:rPr lang="nl" sz="2000"/>
              <a:t> + 38 =</a:t>
            </a:r>
            <a:endParaRPr sz="2000"/>
          </a:p>
        </p:txBody>
      </p:sp>
      <p:sp>
        <p:nvSpPr>
          <p:cNvPr id="127" name="Google Shape;127;p18"/>
          <p:cNvSpPr/>
          <p:nvPr/>
        </p:nvSpPr>
        <p:spPr>
          <a:xfrm>
            <a:off x="605867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8" name="Google Shape;128;p18"/>
          <p:cNvSpPr/>
          <p:nvPr/>
        </p:nvSpPr>
        <p:spPr>
          <a:xfrm>
            <a:off x="3095400"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9" name="Google Shape;129;p18"/>
          <p:cNvSpPr/>
          <p:nvPr/>
        </p:nvSpPr>
        <p:spPr>
          <a:xfrm>
            <a:off x="132125" y="239037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30" name="Google Shape;130;p18"/>
          <p:cNvSpPr/>
          <p:nvPr/>
        </p:nvSpPr>
        <p:spPr>
          <a:xfrm>
            <a:off x="3095400"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31" name="Google Shape;131;p18"/>
          <p:cNvSpPr/>
          <p:nvPr/>
        </p:nvSpPr>
        <p:spPr>
          <a:xfrm>
            <a:off x="13212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32" name="Google Shape;132;p18"/>
          <p:cNvPicPr preferRelativeResize="0"/>
          <p:nvPr/>
        </p:nvPicPr>
        <p:blipFill>
          <a:blip r:embed="rId3">
            <a:alphaModFix/>
          </a:blip>
          <a:stretch>
            <a:fillRect/>
          </a:stretch>
        </p:blipFill>
        <p:spPr>
          <a:xfrm>
            <a:off x="3155626" y="327625"/>
            <a:ext cx="2834949" cy="1716401"/>
          </a:xfrm>
          <a:prstGeom prst="rect">
            <a:avLst/>
          </a:prstGeom>
          <a:noFill/>
          <a:ln>
            <a:noFill/>
          </a:ln>
        </p:spPr>
      </p:pic>
      <p:pic>
        <p:nvPicPr>
          <p:cNvPr id="133" name="Google Shape;133;p18"/>
          <p:cNvPicPr preferRelativeResize="0"/>
          <p:nvPr/>
        </p:nvPicPr>
        <p:blipFill>
          <a:blip r:embed="rId3">
            <a:alphaModFix/>
          </a:blip>
          <a:stretch>
            <a:fillRect/>
          </a:stretch>
        </p:blipFill>
        <p:spPr>
          <a:xfrm>
            <a:off x="189051" y="327625"/>
            <a:ext cx="2834949" cy="1716401"/>
          </a:xfrm>
          <a:prstGeom prst="rect">
            <a:avLst/>
          </a:prstGeom>
          <a:noFill/>
          <a:ln>
            <a:noFill/>
          </a:ln>
        </p:spPr>
      </p:pic>
      <p:pic>
        <p:nvPicPr>
          <p:cNvPr id="134" name="Google Shape;134;p18"/>
          <p:cNvPicPr preferRelativeResize="0"/>
          <p:nvPr/>
        </p:nvPicPr>
        <p:blipFill>
          <a:blip r:embed="rId3">
            <a:alphaModFix/>
          </a:blip>
          <a:stretch>
            <a:fillRect/>
          </a:stretch>
        </p:blipFill>
        <p:spPr>
          <a:xfrm>
            <a:off x="189051" y="2571750"/>
            <a:ext cx="2834949" cy="1716401"/>
          </a:xfrm>
          <a:prstGeom prst="rect">
            <a:avLst/>
          </a:prstGeom>
          <a:noFill/>
          <a:ln>
            <a:noFill/>
          </a:ln>
        </p:spPr>
      </p:pic>
      <p:pic>
        <p:nvPicPr>
          <p:cNvPr id="135" name="Google Shape;135;p18"/>
          <p:cNvPicPr preferRelativeResize="0"/>
          <p:nvPr/>
        </p:nvPicPr>
        <p:blipFill>
          <a:blip r:embed="rId3">
            <a:alphaModFix/>
          </a:blip>
          <a:stretch>
            <a:fillRect/>
          </a:stretch>
        </p:blipFill>
        <p:spPr>
          <a:xfrm>
            <a:off x="3154526" y="2571750"/>
            <a:ext cx="2834949" cy="1716401"/>
          </a:xfrm>
          <a:prstGeom prst="rect">
            <a:avLst/>
          </a:prstGeom>
          <a:noFill/>
          <a:ln>
            <a:noFill/>
          </a:ln>
        </p:spPr>
      </p:pic>
      <p:pic>
        <p:nvPicPr>
          <p:cNvPr id="136" name="Google Shape;136;p18"/>
          <p:cNvPicPr preferRelativeResize="0"/>
          <p:nvPr/>
        </p:nvPicPr>
        <p:blipFill>
          <a:blip r:embed="rId3">
            <a:alphaModFix/>
          </a:blip>
          <a:stretch>
            <a:fillRect/>
          </a:stretch>
        </p:blipFill>
        <p:spPr>
          <a:xfrm>
            <a:off x="6120001" y="2583675"/>
            <a:ext cx="2834949" cy="1716401"/>
          </a:xfrm>
          <a:prstGeom prst="rect">
            <a:avLst/>
          </a:prstGeom>
          <a:noFill/>
          <a:ln>
            <a:noFill/>
          </a:ln>
        </p:spPr>
      </p:pic>
      <p:sp>
        <p:nvSpPr>
          <p:cNvPr id="137" name="Google Shape;137;p18"/>
          <p:cNvSpPr/>
          <p:nvPr/>
        </p:nvSpPr>
        <p:spPr>
          <a:xfrm>
            <a:off x="41320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42</a:t>
            </a:r>
            <a:r>
              <a:rPr lang="nl" sz="2000"/>
              <a:t> + 50 =</a:t>
            </a:r>
            <a:endParaRPr sz="2000"/>
          </a:p>
        </p:txBody>
      </p:sp>
      <p:sp>
        <p:nvSpPr>
          <p:cNvPr id="138" name="Google Shape;138;p18"/>
          <p:cNvSpPr/>
          <p:nvPr/>
        </p:nvSpPr>
        <p:spPr>
          <a:xfrm>
            <a:off x="11896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5</a:t>
            </a:r>
            <a:r>
              <a:rPr lang="nl" sz="2000"/>
              <a:t>2 + 34 =</a:t>
            </a:r>
            <a:endParaRPr sz="2000"/>
          </a:p>
        </p:txBody>
      </p:sp>
      <p:sp>
        <p:nvSpPr>
          <p:cNvPr id="139" name="Google Shape;139;p18"/>
          <p:cNvSpPr/>
          <p:nvPr/>
        </p:nvSpPr>
        <p:spPr>
          <a:xfrm>
            <a:off x="11896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72</a:t>
            </a:r>
            <a:r>
              <a:rPr lang="nl" sz="2000"/>
              <a:t> + 28 =</a:t>
            </a:r>
            <a:endParaRPr sz="2000"/>
          </a:p>
        </p:txBody>
      </p:sp>
      <p:sp>
        <p:nvSpPr>
          <p:cNvPr id="140" name="Google Shape;140;p18"/>
          <p:cNvSpPr/>
          <p:nvPr/>
        </p:nvSpPr>
        <p:spPr>
          <a:xfrm>
            <a:off x="41320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63</a:t>
            </a:r>
            <a:r>
              <a:rPr lang="nl" sz="2000"/>
              <a:t> + 34 =</a:t>
            </a:r>
            <a:endParaRPr sz="2000"/>
          </a:p>
        </p:txBody>
      </p:sp>
      <p:sp>
        <p:nvSpPr>
          <p:cNvPr id="141" name="Google Shape;141;p18"/>
          <p:cNvSpPr/>
          <p:nvPr/>
        </p:nvSpPr>
        <p:spPr>
          <a:xfrm>
            <a:off x="7128175" y="2913450"/>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54</a:t>
            </a:r>
            <a:r>
              <a:rPr lang="nl" sz="2000"/>
              <a:t> + 26 =</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9"/>
          <p:cNvSpPr/>
          <p:nvPr/>
        </p:nvSpPr>
        <p:spPr>
          <a:xfrm>
            <a:off x="606087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47" name="Google Shape;147;p19"/>
          <p:cNvPicPr preferRelativeResize="0"/>
          <p:nvPr/>
        </p:nvPicPr>
        <p:blipFill>
          <a:blip r:embed="rId3">
            <a:alphaModFix/>
          </a:blip>
          <a:stretch>
            <a:fillRect/>
          </a:stretch>
        </p:blipFill>
        <p:spPr>
          <a:xfrm>
            <a:off x="6120001" y="327625"/>
            <a:ext cx="2834949" cy="1716401"/>
          </a:xfrm>
          <a:prstGeom prst="rect">
            <a:avLst/>
          </a:prstGeom>
          <a:noFill/>
          <a:ln>
            <a:noFill/>
          </a:ln>
        </p:spPr>
      </p:pic>
      <p:sp>
        <p:nvSpPr>
          <p:cNvPr id="148" name="Google Shape;148;p19"/>
          <p:cNvSpPr/>
          <p:nvPr/>
        </p:nvSpPr>
        <p:spPr>
          <a:xfrm>
            <a:off x="695462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2</a:t>
            </a:r>
            <a:r>
              <a:rPr lang="nl" sz="2000"/>
              <a:t>9 + 28 =</a:t>
            </a:r>
            <a:endParaRPr sz="2000"/>
          </a:p>
        </p:txBody>
      </p:sp>
      <p:sp>
        <p:nvSpPr>
          <p:cNvPr id="149" name="Google Shape;149;p19"/>
          <p:cNvSpPr/>
          <p:nvPr/>
        </p:nvSpPr>
        <p:spPr>
          <a:xfrm>
            <a:off x="3095400"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50" name="Google Shape;150;p19"/>
          <p:cNvSpPr/>
          <p:nvPr/>
        </p:nvSpPr>
        <p:spPr>
          <a:xfrm>
            <a:off x="132125" y="134325"/>
            <a:ext cx="29532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151" name="Google Shape;151;p19"/>
          <p:cNvPicPr preferRelativeResize="0"/>
          <p:nvPr/>
        </p:nvPicPr>
        <p:blipFill>
          <a:blip r:embed="rId3">
            <a:alphaModFix/>
          </a:blip>
          <a:stretch>
            <a:fillRect/>
          </a:stretch>
        </p:blipFill>
        <p:spPr>
          <a:xfrm>
            <a:off x="3155626" y="327625"/>
            <a:ext cx="2834949" cy="1716401"/>
          </a:xfrm>
          <a:prstGeom prst="rect">
            <a:avLst/>
          </a:prstGeom>
          <a:noFill/>
          <a:ln>
            <a:noFill/>
          </a:ln>
        </p:spPr>
      </p:pic>
      <p:pic>
        <p:nvPicPr>
          <p:cNvPr id="152" name="Google Shape;152;p19"/>
          <p:cNvPicPr preferRelativeResize="0"/>
          <p:nvPr/>
        </p:nvPicPr>
        <p:blipFill>
          <a:blip r:embed="rId3">
            <a:alphaModFix/>
          </a:blip>
          <a:stretch>
            <a:fillRect/>
          </a:stretch>
        </p:blipFill>
        <p:spPr>
          <a:xfrm>
            <a:off x="189051" y="327625"/>
            <a:ext cx="2834949" cy="1716401"/>
          </a:xfrm>
          <a:prstGeom prst="rect">
            <a:avLst/>
          </a:prstGeom>
          <a:noFill/>
          <a:ln>
            <a:noFill/>
          </a:ln>
        </p:spPr>
      </p:pic>
      <p:sp>
        <p:nvSpPr>
          <p:cNvPr id="153" name="Google Shape;153;p19"/>
          <p:cNvSpPr/>
          <p:nvPr/>
        </p:nvSpPr>
        <p:spPr>
          <a:xfrm>
            <a:off x="41320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80</a:t>
            </a:r>
            <a:r>
              <a:rPr lang="nl" sz="2000"/>
              <a:t> + 20 =</a:t>
            </a:r>
            <a:endParaRPr sz="2000"/>
          </a:p>
        </p:txBody>
      </p:sp>
      <p:sp>
        <p:nvSpPr>
          <p:cNvPr id="154" name="Google Shape;154;p19"/>
          <p:cNvSpPr/>
          <p:nvPr/>
        </p:nvSpPr>
        <p:spPr>
          <a:xfrm>
            <a:off x="1189675" y="701775"/>
            <a:ext cx="1547700" cy="348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2000"/>
              <a:t>71</a:t>
            </a:r>
            <a:r>
              <a:rPr lang="nl" sz="2000"/>
              <a:t> + 15 =</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0"/>
          <p:cNvSpPr/>
          <p:nvPr/>
        </p:nvSpPr>
        <p:spPr>
          <a:xfrm>
            <a:off x="1321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86</a:t>
            </a:r>
            <a:endParaRPr sz="8600"/>
          </a:p>
        </p:txBody>
      </p:sp>
      <p:sp>
        <p:nvSpPr>
          <p:cNvPr id="160" name="Google Shape;160;p20"/>
          <p:cNvSpPr/>
          <p:nvPr/>
        </p:nvSpPr>
        <p:spPr>
          <a:xfrm>
            <a:off x="44839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86</a:t>
            </a:r>
            <a:endParaRPr sz="8600"/>
          </a:p>
        </p:txBody>
      </p:sp>
      <p:sp>
        <p:nvSpPr>
          <p:cNvPr id="161" name="Google Shape;161;p20"/>
          <p:cNvSpPr/>
          <p:nvPr/>
        </p:nvSpPr>
        <p:spPr>
          <a:xfrm>
            <a:off x="66598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100</a:t>
            </a:r>
            <a:endParaRPr sz="8600"/>
          </a:p>
        </p:txBody>
      </p:sp>
      <p:sp>
        <p:nvSpPr>
          <p:cNvPr id="162" name="Google Shape;162;p20"/>
          <p:cNvSpPr/>
          <p:nvPr/>
        </p:nvSpPr>
        <p:spPr>
          <a:xfrm>
            <a:off x="66598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100</a:t>
            </a:r>
            <a:endParaRPr sz="8600"/>
          </a:p>
        </p:txBody>
      </p:sp>
      <p:sp>
        <p:nvSpPr>
          <p:cNvPr id="163" name="Google Shape;163;p20"/>
          <p:cNvSpPr/>
          <p:nvPr/>
        </p:nvSpPr>
        <p:spPr>
          <a:xfrm>
            <a:off x="44839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77</a:t>
            </a:r>
            <a:endParaRPr sz="8600"/>
          </a:p>
        </p:txBody>
      </p:sp>
      <p:sp>
        <p:nvSpPr>
          <p:cNvPr id="164" name="Google Shape;164;p20"/>
          <p:cNvSpPr/>
          <p:nvPr/>
        </p:nvSpPr>
        <p:spPr>
          <a:xfrm>
            <a:off x="23080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92</a:t>
            </a:r>
            <a:endParaRPr sz="8600"/>
          </a:p>
        </p:txBody>
      </p:sp>
      <p:sp>
        <p:nvSpPr>
          <p:cNvPr id="165" name="Google Shape;165;p20"/>
          <p:cNvSpPr/>
          <p:nvPr/>
        </p:nvSpPr>
        <p:spPr>
          <a:xfrm>
            <a:off x="1321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97</a:t>
            </a:r>
            <a:endParaRPr sz="8600"/>
          </a:p>
        </p:txBody>
      </p:sp>
      <p:sp>
        <p:nvSpPr>
          <p:cNvPr id="166" name="Google Shape;166;p20"/>
          <p:cNvSpPr/>
          <p:nvPr/>
        </p:nvSpPr>
        <p:spPr>
          <a:xfrm>
            <a:off x="2308025" y="2237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80</a:t>
            </a:r>
            <a:endParaRPr sz="8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1"/>
          <p:cNvSpPr/>
          <p:nvPr/>
        </p:nvSpPr>
        <p:spPr>
          <a:xfrm>
            <a:off x="132125" y="134325"/>
            <a:ext cx="2175900" cy="2103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nl" sz="8600"/>
              <a:t>58</a:t>
            </a:r>
            <a:endParaRPr sz="86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