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8" r:id="rId3"/>
    <p:sldId id="260" r:id="rId4"/>
    <p:sldId id="257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85954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7312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db02b643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ddb02b643b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4899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dcd25fc4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dcd25fc4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3159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dcd25fc4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ddcd25fc47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3812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8" y="0"/>
            <a:ext cx="91257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961125" y="418450"/>
            <a:ext cx="664800" cy="594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98</a:t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5416725" y="1302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4610325" y="3176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+ 17</a:t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045125" y="537613"/>
            <a:ext cx="565200" cy="655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3238725" y="2780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-34</a:t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2432325" y="4184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625925" y="2780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-23</a:t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6825275" y="1420975"/>
            <a:ext cx="565200" cy="4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7390475" y="1192825"/>
            <a:ext cx="664800" cy="655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-50</a:t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8055275" y="10124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7835925" y="471550"/>
            <a:ext cx="565200" cy="5409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 +20</a:t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7029525" y="1672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6223125" y="5376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+22</a:t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3599675" y="21739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4406075" y="19165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+62</a:t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5212475" y="17288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2904275" y="2768100"/>
            <a:ext cx="695400" cy="594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-5</a:t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3614963" y="32660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4436650" y="3327425"/>
            <a:ext cx="8370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+20</a:t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5273625" y="35417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6080025" y="33274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+2</a:t>
            </a: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113150" y="379663"/>
            <a:ext cx="1013472" cy="11115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start</a:t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>
            <a:off x="6886425" y="3472954"/>
            <a:ext cx="1514700" cy="14652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6018875" y="15736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- 31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8" y="50"/>
            <a:ext cx="91257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/>
          <p:nvPr/>
        </p:nvSpPr>
        <p:spPr>
          <a:xfrm>
            <a:off x="894600" y="1006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36</a:t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5059650" y="2558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4426013" y="5219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6 x 8</a:t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3683750" y="3094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2943863" y="6697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5 x 5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2246088" y="1376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1567975" y="467413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3 x 4</a:t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5059650" y="17761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5866050" y="15958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8 x 7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6716800" y="11050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7353200" y="4133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    -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10 x 6</a:t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>
            <a:off x="6605950" y="1376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5799525" y="4133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9 x 3</a:t>
            </a:r>
            <a:endParaRPr/>
          </a:p>
        </p:txBody>
      </p:sp>
      <p:sp>
        <p:nvSpPr>
          <p:cNvPr id="126" name="Google Shape;126;p15"/>
          <p:cNvSpPr/>
          <p:nvPr/>
        </p:nvSpPr>
        <p:spPr>
          <a:xfrm>
            <a:off x="2402200" y="33077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2840850" y="27069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9 x 10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3580725" y="21205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3208600" y="38003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2 x 9</a:t>
            </a:r>
            <a:endParaRPr/>
          </a:p>
        </p:txBody>
      </p:sp>
      <p:sp>
        <p:nvSpPr>
          <p:cNvPr id="130" name="Google Shape;130;p15"/>
          <p:cNvSpPr/>
          <p:nvPr/>
        </p:nvSpPr>
        <p:spPr>
          <a:xfrm>
            <a:off x="4015000" y="40368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5"/>
          <p:cNvSpPr/>
          <p:nvPr/>
        </p:nvSpPr>
        <p:spPr>
          <a:xfrm>
            <a:off x="4821400" y="38373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5 x 4</a:t>
            </a:r>
            <a:endParaRPr/>
          </a:p>
        </p:txBody>
      </p:sp>
      <p:sp>
        <p:nvSpPr>
          <p:cNvPr id="132" name="Google Shape;132;p15"/>
          <p:cNvSpPr/>
          <p:nvPr/>
        </p:nvSpPr>
        <p:spPr>
          <a:xfrm>
            <a:off x="5627800" y="41033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5"/>
          <p:cNvSpPr/>
          <p:nvPr/>
        </p:nvSpPr>
        <p:spPr>
          <a:xfrm>
            <a:off x="6434200" y="38003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2 x 5</a:t>
            </a:r>
            <a:endParaRPr/>
          </a:p>
        </p:txBody>
      </p:sp>
      <p:sp>
        <p:nvSpPr>
          <p:cNvPr id="134" name="Google Shape;134;p15"/>
          <p:cNvSpPr/>
          <p:nvPr/>
        </p:nvSpPr>
        <p:spPr>
          <a:xfrm>
            <a:off x="98375" y="97888"/>
            <a:ext cx="1013472" cy="11115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start</a:t>
            </a:r>
            <a:endParaRPr/>
          </a:p>
        </p:txBody>
      </p:sp>
      <p:sp>
        <p:nvSpPr>
          <p:cNvPr id="135" name="Google Shape;135;p15"/>
          <p:cNvSpPr/>
          <p:nvPr/>
        </p:nvSpPr>
        <p:spPr>
          <a:xfrm>
            <a:off x="7240600" y="3502529"/>
            <a:ext cx="1514700" cy="14652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4253250" y="19113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7 x 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536831" y="2110085"/>
            <a:ext cx="4070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Nakijkvellen.</a:t>
            </a:r>
            <a:endParaRPr lang="nl-NL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277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8" y="0"/>
            <a:ext cx="91257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/>
          <p:nvPr/>
        </p:nvSpPr>
        <p:spPr>
          <a:xfrm>
            <a:off x="961125" y="418450"/>
            <a:ext cx="664800" cy="594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98</a:t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5416725" y="1302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58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4610325" y="3176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+ 17</a:t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4045125" y="537613"/>
            <a:ext cx="565200" cy="655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41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3238725" y="2780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-34</a:t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2432325" y="4184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75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625925" y="2780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-23</a:t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6825275" y="1420975"/>
            <a:ext cx="565200" cy="4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50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7390475" y="1192825"/>
            <a:ext cx="664800" cy="655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-50</a:t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8055275" y="10124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100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7835925" y="471550"/>
            <a:ext cx="565200" cy="5409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 +20</a:t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7029525" y="1672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80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6223125" y="5376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+22</a:t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3599675" y="21739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81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4406075" y="19165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+62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5212475" y="17288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19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2904275" y="2768100"/>
            <a:ext cx="695400" cy="594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-5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3614963" y="32660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76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4436650" y="3327425"/>
            <a:ext cx="8370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+20</a:t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5273625" y="35417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96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6080025" y="33274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+2</a:t>
            </a: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113150" y="379663"/>
            <a:ext cx="1013472" cy="11115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start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6886425" y="3472954"/>
            <a:ext cx="1514700" cy="14652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98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6018875" y="15736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- 31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48" y="50"/>
            <a:ext cx="91257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/>
          <p:nvPr/>
        </p:nvSpPr>
        <p:spPr>
          <a:xfrm>
            <a:off x="894600" y="1006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36</a:t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>
            <a:off x="5059650" y="2558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97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4426013" y="5219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6 x 8</a:t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>
            <a:off x="3683750" y="3094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49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2943863" y="6697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5 x 5</a:t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2246088" y="1376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24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1567975" y="467413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3 x 4</a:t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5059650" y="17761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66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5866050" y="15958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8 x 7</a:t>
            </a:r>
            <a:endParaRPr/>
          </a:p>
        </p:txBody>
      </p:sp>
      <p:sp>
        <p:nvSpPr>
          <p:cNvPr id="151" name="Google Shape;151;p16"/>
          <p:cNvSpPr/>
          <p:nvPr/>
        </p:nvSpPr>
        <p:spPr>
          <a:xfrm>
            <a:off x="6716800" y="11050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10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7353200" y="4133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    -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10 x 6</a:t>
            </a:r>
            <a:endParaRPr/>
          </a:p>
        </p:txBody>
      </p:sp>
      <p:sp>
        <p:nvSpPr>
          <p:cNvPr id="153" name="Google Shape;153;p16"/>
          <p:cNvSpPr/>
          <p:nvPr/>
        </p:nvSpPr>
        <p:spPr>
          <a:xfrm>
            <a:off x="6605950" y="1376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70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5799525" y="4133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9 x 3</a:t>
            </a:r>
            <a:endParaRPr/>
          </a:p>
        </p:txBody>
      </p:sp>
      <p:sp>
        <p:nvSpPr>
          <p:cNvPr id="155" name="Google Shape;155;p16"/>
          <p:cNvSpPr/>
          <p:nvPr/>
        </p:nvSpPr>
        <p:spPr>
          <a:xfrm>
            <a:off x="2402200" y="33077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92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2840850" y="27069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9 x 10</a:t>
            </a:r>
            <a:endParaRPr/>
          </a:p>
        </p:txBody>
      </p:sp>
      <p:sp>
        <p:nvSpPr>
          <p:cNvPr id="157" name="Google Shape;157;p16"/>
          <p:cNvSpPr/>
          <p:nvPr/>
        </p:nvSpPr>
        <p:spPr>
          <a:xfrm>
            <a:off x="3580725" y="212050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58" name="Google Shape;158;p16"/>
          <p:cNvSpPr/>
          <p:nvPr/>
        </p:nvSpPr>
        <p:spPr>
          <a:xfrm>
            <a:off x="3208600" y="38003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2 x 9</a:t>
            </a:r>
            <a:endParaRPr/>
          </a:p>
        </p:txBody>
      </p:sp>
      <p:sp>
        <p:nvSpPr>
          <p:cNvPr id="159" name="Google Shape;159;p16"/>
          <p:cNvSpPr/>
          <p:nvPr/>
        </p:nvSpPr>
        <p:spPr>
          <a:xfrm>
            <a:off x="4015000" y="40368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110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60" name="Google Shape;160;p16"/>
          <p:cNvSpPr/>
          <p:nvPr/>
        </p:nvSpPr>
        <p:spPr>
          <a:xfrm>
            <a:off x="4821400" y="3837350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5 x 4</a:t>
            </a:r>
            <a:endParaRPr/>
          </a:p>
        </p:txBody>
      </p:sp>
      <p:sp>
        <p:nvSpPr>
          <p:cNvPr id="161" name="Google Shape;161;p16"/>
          <p:cNvSpPr/>
          <p:nvPr/>
        </p:nvSpPr>
        <p:spPr>
          <a:xfrm>
            <a:off x="5627800" y="41033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90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6434200" y="380037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+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2 x 5</a:t>
            </a: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98375" y="97888"/>
            <a:ext cx="1013472" cy="11115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start</a:t>
            </a:r>
            <a:endParaRPr/>
          </a:p>
        </p:txBody>
      </p:sp>
      <p:sp>
        <p:nvSpPr>
          <p:cNvPr id="164" name="Google Shape;164;p16"/>
          <p:cNvSpPr/>
          <p:nvPr/>
        </p:nvSpPr>
        <p:spPr>
          <a:xfrm>
            <a:off x="7240600" y="3502529"/>
            <a:ext cx="1514700" cy="1465236"/>
          </a:xfrm>
          <a:prstGeom prst="irregularSeal1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solidFill>
                  <a:srgbClr val="FF0000"/>
                </a:solidFill>
              </a:rPr>
              <a:t>100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65" name="Google Shape;165;p16"/>
          <p:cNvSpPr/>
          <p:nvPr/>
        </p:nvSpPr>
        <p:spPr>
          <a:xfrm>
            <a:off x="4253250" y="1911325"/>
            <a:ext cx="806400" cy="795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-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7 x 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Diavoorstelling (16:9)</PresentationFormat>
  <Paragraphs>97</Paragraphs>
  <Slides>5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hans vdvlugt</cp:lastModifiedBy>
  <cp:revision>2</cp:revision>
  <dcterms:modified xsi:type="dcterms:W3CDTF">2024-05-17T06:17:07Z</dcterms:modified>
</cp:coreProperties>
</file>