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8" r:id="rId3"/>
    <p:sldId id="260" r:id="rId4"/>
    <p:sldId id="257" r:id="rId5"/>
    <p:sldId id="259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85954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7312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ddb02b643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ddb02b643b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4899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ddcd25fc4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ddcd25fc4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3159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ddcd25fc4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ddcd25fc4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3812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48" y="0"/>
            <a:ext cx="912575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961125" y="418450"/>
            <a:ext cx="664800" cy="594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98</a:t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5416725" y="130225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4610325" y="317650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+ 17</a:t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4045125" y="537613"/>
            <a:ext cx="565200" cy="655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3238725" y="278050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-34</a:t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2432325" y="418450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1625925" y="278050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-23</a:t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6825275" y="1420975"/>
            <a:ext cx="565200" cy="4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7390475" y="1192825"/>
            <a:ext cx="664800" cy="655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-50</a:t>
            </a:r>
            <a:endParaRPr/>
          </a:p>
        </p:txBody>
      </p:sp>
      <p:sp>
        <p:nvSpPr>
          <p:cNvPr id="64" name="Google Shape;64;p13"/>
          <p:cNvSpPr/>
          <p:nvPr/>
        </p:nvSpPr>
        <p:spPr>
          <a:xfrm>
            <a:off x="8055275" y="1012450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7835925" y="471550"/>
            <a:ext cx="565200" cy="5409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 +20</a:t>
            </a:r>
            <a:endParaRPr/>
          </a:p>
        </p:txBody>
      </p:sp>
      <p:sp>
        <p:nvSpPr>
          <p:cNvPr id="66" name="Google Shape;66;p13"/>
          <p:cNvSpPr/>
          <p:nvPr/>
        </p:nvSpPr>
        <p:spPr>
          <a:xfrm>
            <a:off x="7029525" y="167200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6223125" y="537625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+22</a:t>
            </a:r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3599675" y="2173950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4406075" y="1916575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+62</a:t>
            </a: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5212475" y="1728825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2904275" y="2768100"/>
            <a:ext cx="695400" cy="594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-5</a:t>
            </a:r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3614963" y="3266025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3"/>
          <p:cNvSpPr/>
          <p:nvPr/>
        </p:nvSpPr>
        <p:spPr>
          <a:xfrm>
            <a:off x="4436650" y="3327425"/>
            <a:ext cx="8370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+20</a:t>
            </a:r>
            <a:endParaRPr/>
          </a:p>
        </p:txBody>
      </p:sp>
      <p:sp>
        <p:nvSpPr>
          <p:cNvPr id="74" name="Google Shape;74;p13"/>
          <p:cNvSpPr/>
          <p:nvPr/>
        </p:nvSpPr>
        <p:spPr>
          <a:xfrm>
            <a:off x="5273625" y="3541725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3"/>
          <p:cNvSpPr/>
          <p:nvPr/>
        </p:nvSpPr>
        <p:spPr>
          <a:xfrm>
            <a:off x="6080025" y="3327425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+2</a:t>
            </a:r>
            <a:endParaRPr/>
          </a:p>
        </p:txBody>
      </p:sp>
      <p:sp>
        <p:nvSpPr>
          <p:cNvPr id="76" name="Google Shape;76;p13"/>
          <p:cNvSpPr/>
          <p:nvPr/>
        </p:nvSpPr>
        <p:spPr>
          <a:xfrm>
            <a:off x="113150" y="379663"/>
            <a:ext cx="1013472" cy="1111536"/>
          </a:xfrm>
          <a:prstGeom prst="irregularSeal1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start</a:t>
            </a:r>
            <a:endParaRPr/>
          </a:p>
        </p:txBody>
      </p:sp>
      <p:sp>
        <p:nvSpPr>
          <p:cNvPr id="77" name="Google Shape;77;p13"/>
          <p:cNvSpPr/>
          <p:nvPr/>
        </p:nvSpPr>
        <p:spPr>
          <a:xfrm>
            <a:off x="6886425" y="3472954"/>
            <a:ext cx="1514700" cy="1465236"/>
          </a:xfrm>
          <a:prstGeom prst="irregularSeal1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/>
          <p:cNvSpPr/>
          <p:nvPr/>
        </p:nvSpPr>
        <p:spPr>
          <a:xfrm>
            <a:off x="6018875" y="1573625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- 31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48" y="50"/>
            <a:ext cx="912575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/>
          <p:nvPr/>
        </p:nvSpPr>
        <p:spPr>
          <a:xfrm>
            <a:off x="894600" y="100675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36</a:t>
            </a:r>
            <a:endParaRPr/>
          </a:p>
        </p:txBody>
      </p:sp>
      <p:sp>
        <p:nvSpPr>
          <p:cNvPr id="114" name="Google Shape;114;p15"/>
          <p:cNvSpPr/>
          <p:nvPr/>
        </p:nvSpPr>
        <p:spPr>
          <a:xfrm>
            <a:off x="5059650" y="255850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4426013" y="521900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+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6 x 8</a:t>
            </a: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3683750" y="309450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5"/>
          <p:cNvSpPr/>
          <p:nvPr/>
        </p:nvSpPr>
        <p:spPr>
          <a:xfrm>
            <a:off x="2943863" y="669725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+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5 x 5</a:t>
            </a:r>
            <a:endParaRPr/>
          </a:p>
        </p:txBody>
      </p:sp>
      <p:sp>
        <p:nvSpPr>
          <p:cNvPr id="118" name="Google Shape;118;p15"/>
          <p:cNvSpPr/>
          <p:nvPr/>
        </p:nvSpPr>
        <p:spPr>
          <a:xfrm>
            <a:off x="2246088" y="137600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5"/>
          <p:cNvSpPr/>
          <p:nvPr/>
        </p:nvSpPr>
        <p:spPr>
          <a:xfrm>
            <a:off x="1567975" y="467413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-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3 x 4</a:t>
            </a: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5059650" y="1776150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5866050" y="1595800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+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8 x 7</a:t>
            </a:r>
            <a:endParaRPr/>
          </a:p>
        </p:txBody>
      </p:sp>
      <p:sp>
        <p:nvSpPr>
          <p:cNvPr id="122" name="Google Shape;122;p15"/>
          <p:cNvSpPr/>
          <p:nvPr/>
        </p:nvSpPr>
        <p:spPr>
          <a:xfrm>
            <a:off x="6716800" y="1105050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7353200" y="413325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    -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10 x 6</a:t>
            </a: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6605950" y="137600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5799525" y="413325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-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9 x 3</a:t>
            </a:r>
            <a:endParaRPr/>
          </a:p>
        </p:txBody>
      </p:sp>
      <p:sp>
        <p:nvSpPr>
          <p:cNvPr id="126" name="Google Shape;126;p15"/>
          <p:cNvSpPr/>
          <p:nvPr/>
        </p:nvSpPr>
        <p:spPr>
          <a:xfrm>
            <a:off x="2402200" y="3307775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5"/>
          <p:cNvSpPr/>
          <p:nvPr/>
        </p:nvSpPr>
        <p:spPr>
          <a:xfrm>
            <a:off x="2840850" y="2706925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+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9 x 10</a:t>
            </a: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3580725" y="2120500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5"/>
          <p:cNvSpPr/>
          <p:nvPr/>
        </p:nvSpPr>
        <p:spPr>
          <a:xfrm>
            <a:off x="3208600" y="3800375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+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2 x 9</a:t>
            </a: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4015000" y="4036850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5"/>
          <p:cNvSpPr/>
          <p:nvPr/>
        </p:nvSpPr>
        <p:spPr>
          <a:xfrm>
            <a:off x="4821400" y="3837350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-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5 x 4</a:t>
            </a: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5627800" y="4103375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5"/>
          <p:cNvSpPr/>
          <p:nvPr/>
        </p:nvSpPr>
        <p:spPr>
          <a:xfrm>
            <a:off x="6434200" y="3800375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+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2 x 5</a:t>
            </a:r>
            <a:endParaRPr/>
          </a:p>
        </p:txBody>
      </p:sp>
      <p:sp>
        <p:nvSpPr>
          <p:cNvPr id="134" name="Google Shape;134;p15"/>
          <p:cNvSpPr/>
          <p:nvPr/>
        </p:nvSpPr>
        <p:spPr>
          <a:xfrm>
            <a:off x="98375" y="97888"/>
            <a:ext cx="1013472" cy="1111536"/>
          </a:xfrm>
          <a:prstGeom prst="irregularSeal1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start</a:t>
            </a:r>
            <a:endParaRPr/>
          </a:p>
        </p:txBody>
      </p:sp>
      <p:sp>
        <p:nvSpPr>
          <p:cNvPr id="135" name="Google Shape;135;p15"/>
          <p:cNvSpPr/>
          <p:nvPr/>
        </p:nvSpPr>
        <p:spPr>
          <a:xfrm>
            <a:off x="7240600" y="3502529"/>
            <a:ext cx="1514700" cy="1465236"/>
          </a:xfrm>
          <a:prstGeom prst="irregularSeal1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5"/>
          <p:cNvSpPr/>
          <p:nvPr/>
        </p:nvSpPr>
        <p:spPr>
          <a:xfrm>
            <a:off x="4253250" y="1911325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-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7 x 9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36831" y="2110085"/>
            <a:ext cx="4070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Nakijkvellen.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2778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48" y="0"/>
            <a:ext cx="912575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/>
          <p:nvPr/>
        </p:nvSpPr>
        <p:spPr>
          <a:xfrm>
            <a:off x="961125" y="418450"/>
            <a:ext cx="664800" cy="594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98</a:t>
            </a:r>
            <a:endParaRPr/>
          </a:p>
        </p:txBody>
      </p:sp>
      <p:sp>
        <p:nvSpPr>
          <p:cNvPr id="85" name="Google Shape;85;p14"/>
          <p:cNvSpPr/>
          <p:nvPr/>
        </p:nvSpPr>
        <p:spPr>
          <a:xfrm>
            <a:off x="5416725" y="130225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0000"/>
                </a:solidFill>
              </a:rPr>
              <a:t>58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4610325" y="317650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+ 17</a:t>
            </a:r>
            <a:endParaRPr/>
          </a:p>
        </p:txBody>
      </p:sp>
      <p:sp>
        <p:nvSpPr>
          <p:cNvPr id="87" name="Google Shape;87;p14"/>
          <p:cNvSpPr/>
          <p:nvPr/>
        </p:nvSpPr>
        <p:spPr>
          <a:xfrm>
            <a:off x="4045125" y="537613"/>
            <a:ext cx="565200" cy="655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0000"/>
                </a:solidFill>
              </a:rPr>
              <a:t>41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3238725" y="278050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-34</a:t>
            </a:r>
            <a:endParaRPr/>
          </a:p>
        </p:txBody>
      </p:sp>
      <p:sp>
        <p:nvSpPr>
          <p:cNvPr id="89" name="Google Shape;89;p14"/>
          <p:cNvSpPr/>
          <p:nvPr/>
        </p:nvSpPr>
        <p:spPr>
          <a:xfrm>
            <a:off x="2432325" y="418450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0000"/>
                </a:solidFill>
              </a:rPr>
              <a:t>75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1625925" y="278050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-23</a:t>
            </a:r>
            <a:endParaRPr/>
          </a:p>
        </p:txBody>
      </p:sp>
      <p:sp>
        <p:nvSpPr>
          <p:cNvPr id="91" name="Google Shape;91;p14"/>
          <p:cNvSpPr/>
          <p:nvPr/>
        </p:nvSpPr>
        <p:spPr>
          <a:xfrm>
            <a:off x="6825275" y="1420975"/>
            <a:ext cx="565200" cy="4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0000"/>
                </a:solidFill>
              </a:rPr>
              <a:t>50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7390475" y="1192825"/>
            <a:ext cx="664800" cy="655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-50</a:t>
            </a: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8055275" y="1012450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0000"/>
                </a:solidFill>
              </a:rPr>
              <a:t>100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7835925" y="471550"/>
            <a:ext cx="565200" cy="5409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 +20</a:t>
            </a:r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7029525" y="167200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0000"/>
                </a:solidFill>
              </a:rPr>
              <a:t>80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6223125" y="537625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+22</a:t>
            </a: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3599675" y="2173950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0000"/>
                </a:solidFill>
              </a:rPr>
              <a:t>81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4406075" y="1916575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+62</a:t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5212475" y="1728825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0000"/>
                </a:solidFill>
              </a:rPr>
              <a:t>19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2904275" y="2768100"/>
            <a:ext cx="695400" cy="594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-5</a:t>
            </a: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3614963" y="3266025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0000"/>
                </a:solidFill>
              </a:rPr>
              <a:t>76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4436650" y="3327425"/>
            <a:ext cx="8370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+20</a:t>
            </a:r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5273625" y="3541725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0000"/>
                </a:solidFill>
              </a:rPr>
              <a:t>96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6080025" y="3327425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+2</a:t>
            </a:r>
            <a:endParaRPr/>
          </a:p>
        </p:txBody>
      </p:sp>
      <p:sp>
        <p:nvSpPr>
          <p:cNvPr id="105" name="Google Shape;105;p14"/>
          <p:cNvSpPr/>
          <p:nvPr/>
        </p:nvSpPr>
        <p:spPr>
          <a:xfrm>
            <a:off x="113150" y="379663"/>
            <a:ext cx="1013472" cy="1111536"/>
          </a:xfrm>
          <a:prstGeom prst="irregularSeal1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start</a:t>
            </a:r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6886425" y="3472954"/>
            <a:ext cx="1514700" cy="1465236"/>
          </a:xfrm>
          <a:prstGeom prst="irregularSeal1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0000"/>
                </a:solidFill>
              </a:rPr>
              <a:t>98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6018875" y="1573625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- 31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48" y="50"/>
            <a:ext cx="912575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6"/>
          <p:cNvSpPr/>
          <p:nvPr/>
        </p:nvSpPr>
        <p:spPr>
          <a:xfrm>
            <a:off x="894600" y="100675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36</a:t>
            </a:r>
            <a:endParaRPr/>
          </a:p>
        </p:txBody>
      </p:sp>
      <p:sp>
        <p:nvSpPr>
          <p:cNvPr id="143" name="Google Shape;143;p16"/>
          <p:cNvSpPr/>
          <p:nvPr/>
        </p:nvSpPr>
        <p:spPr>
          <a:xfrm>
            <a:off x="5059650" y="255850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0000"/>
                </a:solidFill>
              </a:rPr>
              <a:t>97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44" name="Google Shape;144;p16"/>
          <p:cNvSpPr/>
          <p:nvPr/>
        </p:nvSpPr>
        <p:spPr>
          <a:xfrm>
            <a:off x="4426013" y="521900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+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6 x 8</a:t>
            </a:r>
            <a:endParaRPr/>
          </a:p>
        </p:txBody>
      </p:sp>
      <p:sp>
        <p:nvSpPr>
          <p:cNvPr id="145" name="Google Shape;145;p16"/>
          <p:cNvSpPr/>
          <p:nvPr/>
        </p:nvSpPr>
        <p:spPr>
          <a:xfrm>
            <a:off x="3683750" y="309450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0000"/>
                </a:solidFill>
              </a:rPr>
              <a:t>49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46" name="Google Shape;146;p16"/>
          <p:cNvSpPr/>
          <p:nvPr/>
        </p:nvSpPr>
        <p:spPr>
          <a:xfrm>
            <a:off x="2943863" y="669725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+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5 x 5</a:t>
            </a:r>
            <a:endParaRPr/>
          </a:p>
        </p:txBody>
      </p:sp>
      <p:sp>
        <p:nvSpPr>
          <p:cNvPr id="147" name="Google Shape;147;p16"/>
          <p:cNvSpPr/>
          <p:nvPr/>
        </p:nvSpPr>
        <p:spPr>
          <a:xfrm>
            <a:off x="2246088" y="137600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0000"/>
                </a:solidFill>
              </a:rPr>
              <a:t>24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1567975" y="467413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-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3 x 4</a:t>
            </a:r>
            <a:endParaRPr/>
          </a:p>
        </p:txBody>
      </p:sp>
      <p:sp>
        <p:nvSpPr>
          <p:cNvPr id="149" name="Google Shape;149;p16"/>
          <p:cNvSpPr/>
          <p:nvPr/>
        </p:nvSpPr>
        <p:spPr>
          <a:xfrm>
            <a:off x="5059650" y="1776150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0000"/>
                </a:solidFill>
              </a:rPr>
              <a:t>66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0" name="Google Shape;150;p16"/>
          <p:cNvSpPr/>
          <p:nvPr/>
        </p:nvSpPr>
        <p:spPr>
          <a:xfrm>
            <a:off x="5866050" y="1595800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+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8 x 7</a:t>
            </a:r>
            <a:endParaRPr/>
          </a:p>
        </p:txBody>
      </p:sp>
      <p:sp>
        <p:nvSpPr>
          <p:cNvPr id="151" name="Google Shape;151;p16"/>
          <p:cNvSpPr/>
          <p:nvPr/>
        </p:nvSpPr>
        <p:spPr>
          <a:xfrm>
            <a:off x="6716800" y="1105050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0000"/>
                </a:solidFill>
              </a:rPr>
              <a:t>10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2" name="Google Shape;152;p16"/>
          <p:cNvSpPr/>
          <p:nvPr/>
        </p:nvSpPr>
        <p:spPr>
          <a:xfrm>
            <a:off x="7353200" y="413325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    -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10 x 6</a:t>
            </a:r>
            <a:endParaRPr/>
          </a:p>
        </p:txBody>
      </p:sp>
      <p:sp>
        <p:nvSpPr>
          <p:cNvPr id="153" name="Google Shape;153;p16"/>
          <p:cNvSpPr/>
          <p:nvPr/>
        </p:nvSpPr>
        <p:spPr>
          <a:xfrm>
            <a:off x="6605950" y="137600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0000"/>
                </a:solidFill>
              </a:rPr>
              <a:t>70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4" name="Google Shape;154;p16"/>
          <p:cNvSpPr/>
          <p:nvPr/>
        </p:nvSpPr>
        <p:spPr>
          <a:xfrm>
            <a:off x="5799525" y="413325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-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9 x 3</a:t>
            </a:r>
            <a:endParaRPr/>
          </a:p>
        </p:txBody>
      </p:sp>
      <p:sp>
        <p:nvSpPr>
          <p:cNvPr id="155" name="Google Shape;155;p16"/>
          <p:cNvSpPr/>
          <p:nvPr/>
        </p:nvSpPr>
        <p:spPr>
          <a:xfrm>
            <a:off x="2402200" y="3307775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0000"/>
                </a:solidFill>
              </a:rPr>
              <a:t>92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6" name="Google Shape;156;p16"/>
          <p:cNvSpPr/>
          <p:nvPr/>
        </p:nvSpPr>
        <p:spPr>
          <a:xfrm>
            <a:off x="2840850" y="2706925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+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9 x 10</a:t>
            </a:r>
            <a:endParaRPr/>
          </a:p>
        </p:txBody>
      </p:sp>
      <p:sp>
        <p:nvSpPr>
          <p:cNvPr id="157" name="Google Shape;157;p16"/>
          <p:cNvSpPr/>
          <p:nvPr/>
        </p:nvSpPr>
        <p:spPr>
          <a:xfrm>
            <a:off x="3580725" y="2120500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0000"/>
                </a:solidFill>
              </a:rPr>
              <a:t>2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8" name="Google Shape;158;p16"/>
          <p:cNvSpPr/>
          <p:nvPr/>
        </p:nvSpPr>
        <p:spPr>
          <a:xfrm>
            <a:off x="3208600" y="3800375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+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2 x 9</a:t>
            </a:r>
            <a:endParaRPr/>
          </a:p>
        </p:txBody>
      </p:sp>
      <p:sp>
        <p:nvSpPr>
          <p:cNvPr id="159" name="Google Shape;159;p16"/>
          <p:cNvSpPr/>
          <p:nvPr/>
        </p:nvSpPr>
        <p:spPr>
          <a:xfrm>
            <a:off x="4015000" y="4036850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0000"/>
                </a:solidFill>
              </a:rPr>
              <a:t>110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60" name="Google Shape;160;p16"/>
          <p:cNvSpPr/>
          <p:nvPr/>
        </p:nvSpPr>
        <p:spPr>
          <a:xfrm>
            <a:off x="4821400" y="3837350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-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5 x 4</a:t>
            </a:r>
            <a:endParaRPr/>
          </a:p>
        </p:txBody>
      </p:sp>
      <p:sp>
        <p:nvSpPr>
          <p:cNvPr id="161" name="Google Shape;161;p16"/>
          <p:cNvSpPr/>
          <p:nvPr/>
        </p:nvSpPr>
        <p:spPr>
          <a:xfrm>
            <a:off x="5627800" y="4103375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0000"/>
                </a:solidFill>
              </a:rPr>
              <a:t>90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62" name="Google Shape;162;p16"/>
          <p:cNvSpPr/>
          <p:nvPr/>
        </p:nvSpPr>
        <p:spPr>
          <a:xfrm>
            <a:off x="6434200" y="3800375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+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2 x 5</a:t>
            </a:r>
            <a:endParaRPr/>
          </a:p>
        </p:txBody>
      </p:sp>
      <p:sp>
        <p:nvSpPr>
          <p:cNvPr id="163" name="Google Shape;163;p16"/>
          <p:cNvSpPr/>
          <p:nvPr/>
        </p:nvSpPr>
        <p:spPr>
          <a:xfrm>
            <a:off x="98375" y="97888"/>
            <a:ext cx="1013472" cy="1111536"/>
          </a:xfrm>
          <a:prstGeom prst="irregularSeal1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start</a:t>
            </a:r>
            <a:endParaRPr/>
          </a:p>
        </p:txBody>
      </p:sp>
      <p:sp>
        <p:nvSpPr>
          <p:cNvPr id="164" name="Google Shape;164;p16"/>
          <p:cNvSpPr/>
          <p:nvPr/>
        </p:nvSpPr>
        <p:spPr>
          <a:xfrm>
            <a:off x="7240600" y="3502529"/>
            <a:ext cx="1514700" cy="1465236"/>
          </a:xfrm>
          <a:prstGeom prst="irregularSeal1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0000"/>
                </a:solidFill>
              </a:rPr>
              <a:t>100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65" name="Google Shape;165;p16"/>
          <p:cNvSpPr/>
          <p:nvPr/>
        </p:nvSpPr>
        <p:spPr>
          <a:xfrm>
            <a:off x="4253250" y="1911325"/>
            <a:ext cx="806400" cy="79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-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7 x 9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Diavoorstelling (16:9)</PresentationFormat>
  <Paragraphs>97</Paragraphs>
  <Slides>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hans vdvlugt</cp:lastModifiedBy>
  <cp:revision>2</cp:revision>
  <dcterms:modified xsi:type="dcterms:W3CDTF">2024-05-17T06:17:07Z</dcterms:modified>
</cp:coreProperties>
</file>