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ijl, gemiddeld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5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64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837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232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492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26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899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07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2571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145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267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222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830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13" y="1763688"/>
            <a:ext cx="5531174" cy="5377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/>
          <p:cNvSpPr/>
          <p:nvPr/>
        </p:nvSpPr>
        <p:spPr>
          <a:xfrm>
            <a:off x="2164626" y="218637"/>
            <a:ext cx="244329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8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  <a:endParaRPr lang="nl-NL" sz="8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1119468" y="7263353"/>
            <a:ext cx="453361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9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9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1027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730798"/>
              </p:ext>
            </p:extLst>
          </p:nvPr>
        </p:nvGraphicFramePr>
        <p:xfrm>
          <a:off x="188640" y="683568"/>
          <a:ext cx="6408712" cy="74037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4356"/>
                <a:gridCol w="3204356"/>
              </a:tblGrid>
              <a:tr h="504056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30" y="5231772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858" y="3737388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859" y="2267744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859" y="827584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406" y="6726156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840" y="827584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838" y="2299792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839" y="3772001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839" y="5231772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s://lh7-us.googleusercontent.com/i5xmF3PeNgtZtGqpWxQg2hTkx-HdqWFjM9IjjoHSWnz8BkyVoBOJwYkUNr3RHVNnbaSAT4IN9L8-rCPyiBQImxPx3yyF1qs0vIa1SNmu6WwSXXyXYdHiaP1O3-6A1aLqQneilL1geaI9Kxo7Hmy-TIx0Ag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839" y="6758279"/>
            <a:ext cx="1253419" cy="121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hthoek 22"/>
          <p:cNvSpPr/>
          <p:nvPr/>
        </p:nvSpPr>
        <p:spPr>
          <a:xfrm>
            <a:off x="441940" y="800650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566658" y="3658921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500532" y="2299792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6" name="Rechthoek 25"/>
          <p:cNvSpPr/>
          <p:nvPr/>
        </p:nvSpPr>
        <p:spPr>
          <a:xfrm>
            <a:off x="520031" y="5194305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465864" y="6640829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3667645" y="800650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Rechthoek 28"/>
          <p:cNvSpPr/>
          <p:nvPr/>
        </p:nvSpPr>
        <p:spPr>
          <a:xfrm>
            <a:off x="3667644" y="2267744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0" name="Rechthoek 29"/>
          <p:cNvSpPr/>
          <p:nvPr/>
        </p:nvSpPr>
        <p:spPr>
          <a:xfrm>
            <a:off x="3667644" y="3698202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1" name="Rechthoek 30"/>
          <p:cNvSpPr/>
          <p:nvPr/>
        </p:nvSpPr>
        <p:spPr>
          <a:xfrm>
            <a:off x="3667643" y="5193000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2" name="Rechthoek 31"/>
          <p:cNvSpPr/>
          <p:nvPr/>
        </p:nvSpPr>
        <p:spPr>
          <a:xfrm>
            <a:off x="3667643" y="6687798"/>
            <a:ext cx="127310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2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Fijne</a:t>
            </a:r>
          </a:p>
          <a:p>
            <a:pPr algn="ctr"/>
            <a:r>
              <a:rPr lang="nl-N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vakantie</a:t>
            </a:r>
            <a:endParaRPr lang="nl-NL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471890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1973</TotalTime>
  <Words>22</Words>
  <Application>Microsoft Office PowerPoint</Application>
  <PresentationFormat>Diavoorstelling (4:3)</PresentationFormat>
  <Paragraphs>57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Corbel</vt:lpstr>
      <vt:lpstr>Basis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59</cp:revision>
  <cp:lastPrinted>2024-04-02T13:28:02Z</cp:lastPrinted>
  <dcterms:created xsi:type="dcterms:W3CDTF">2014-01-19T15:45:44Z</dcterms:created>
  <dcterms:modified xsi:type="dcterms:W3CDTF">2024-04-03T15:27:41Z</dcterms:modified>
</cp:coreProperties>
</file>