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1" r:id="rId5"/>
    <p:sldId id="264" r:id="rId6"/>
    <p:sldId id="266" r:id="rId7"/>
    <p:sldId id="258" r:id="rId8"/>
    <p:sldId id="260" r:id="rId9"/>
    <p:sldId id="262" r:id="rId10"/>
    <p:sldId id="265" r:id="rId11"/>
    <p:sldId id="267" r:id="rId12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9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3-1-2024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7-us.googleusercontent.com/vNOr58Zf0-RfnMtF8_-rmR6XEI1UULQ1JgUEr3PSlxi5CRHCXkntcbIvB38CR9zYsRkbqhgsybykxHxHV9fz45UFKNOEYBhEVUQSMGN9Dt7wv9xXafW39aLqDrbqEUrT9PAAPnK8edroZ_GoCZdSPkbNr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500900"/>
            <a:ext cx="6624736" cy="81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998815" y="2411760"/>
            <a:ext cx="4576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Rekenboekje</a:t>
            </a:r>
          </a:p>
          <a:p>
            <a:pPr algn="ctr"/>
            <a:r>
              <a:rPr lang="nl-NL" sz="54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Even opfrissen!</a:t>
            </a:r>
            <a:endParaRPr lang="nl-NL" sz="5400" b="1" cap="none" spc="0" dirty="0">
              <a:ln w="12700">
                <a:solidFill>
                  <a:srgbClr val="00206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993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95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9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27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78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9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3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95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43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2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61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6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4853443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8" y="172655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50" y="169653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43" y="169653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85" y="169653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8" y="169653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170726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57" y="171385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58" y="171385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met pijl 17"/>
          <p:cNvCxnSpPr>
            <a:stCxn id="1026" idx="2"/>
            <a:endCxn id="25" idx="0"/>
          </p:cNvCxnSpPr>
          <p:nvPr/>
        </p:nvCxnSpPr>
        <p:spPr>
          <a:xfrm>
            <a:off x="1171917" y="1403648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4260012" y="1426926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>
            <a:off x="5781257" y="1416347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1149842" y="350573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2773531" y="1398665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702223" y="5580112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728427" y="3465202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4283897" y="350032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2839367" y="3508794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1221158" y="752178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1221158" y="5626229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728427" y="7470900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>
            <a:off x="4195217" y="7499799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2626333" y="752178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>
            <a:off x="5674494" y="557352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4264600" y="5608828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stCxn id="1026" idx="2"/>
            <a:endCxn id="1028" idx="0"/>
          </p:cNvCxnSpPr>
          <p:nvPr/>
        </p:nvCxnSpPr>
        <p:spPr>
          <a:xfrm flipH="1">
            <a:off x="885234" y="1403648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H="1">
            <a:off x="798067" y="3511953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H="1">
            <a:off x="3873907" y="1419210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flipH="1">
            <a:off x="5388852" y="142253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H="1">
            <a:off x="2422500" y="1388635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H="1">
            <a:off x="3886022" y="5598961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 flipH="1">
            <a:off x="2288681" y="5580112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H="1">
            <a:off x="841350" y="5613530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flipH="1">
            <a:off x="5359907" y="3472192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/>
          <p:nvPr/>
        </p:nvCxnSpPr>
        <p:spPr>
          <a:xfrm flipH="1">
            <a:off x="3903591" y="350879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H="1">
            <a:off x="2422500" y="350879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 flipH="1">
            <a:off x="5359906" y="7479507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flipH="1">
            <a:off x="3792769" y="750908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 flipH="1">
            <a:off x="2262158" y="7529599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 flipH="1">
            <a:off x="841349" y="7521851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/>
          <p:nvPr/>
        </p:nvCxnSpPr>
        <p:spPr>
          <a:xfrm flipH="1">
            <a:off x="5286677" y="5593319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7" y="7873394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74" y="785250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71" y="786295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1" y="786336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29" y="786295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59" y="783619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2" y="782960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98" y="780862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34" y="597590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10" y="597806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86" y="597791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57" y="597120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33" y="597269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71" y="594946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58" y="597499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0" y="595525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68" y="389336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6" y="389425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53" y="389642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65" y="389876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27" y="390019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58" y="386836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94" y="385670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7" y="387327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al 26"/>
          <p:cNvSpPr/>
          <p:nvPr/>
        </p:nvSpPr>
        <p:spPr>
          <a:xfrm>
            <a:off x="960345" y="82058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al 95"/>
          <p:cNvSpPr/>
          <p:nvPr/>
        </p:nvSpPr>
        <p:spPr>
          <a:xfrm>
            <a:off x="2488943" y="83213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al 96"/>
          <p:cNvSpPr/>
          <p:nvPr/>
        </p:nvSpPr>
        <p:spPr>
          <a:xfrm>
            <a:off x="3932751" y="83213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al 97"/>
          <p:cNvSpPr/>
          <p:nvPr/>
        </p:nvSpPr>
        <p:spPr>
          <a:xfrm>
            <a:off x="5482685" y="82058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hthoek 105"/>
          <p:cNvSpPr/>
          <p:nvPr/>
        </p:nvSpPr>
        <p:spPr>
          <a:xfrm>
            <a:off x="692696" y="19365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hthoek 108"/>
          <p:cNvSpPr/>
          <p:nvPr/>
        </p:nvSpPr>
        <p:spPr>
          <a:xfrm>
            <a:off x="1420769" y="191616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hthoek 109"/>
          <p:cNvSpPr/>
          <p:nvPr/>
        </p:nvSpPr>
        <p:spPr>
          <a:xfrm>
            <a:off x="2243220" y="1931231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hthoek 110"/>
          <p:cNvSpPr/>
          <p:nvPr/>
        </p:nvSpPr>
        <p:spPr>
          <a:xfrm>
            <a:off x="5960972" y="194568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hoek 111"/>
          <p:cNvSpPr/>
          <p:nvPr/>
        </p:nvSpPr>
        <p:spPr>
          <a:xfrm>
            <a:off x="5254535" y="191616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hthoek 112"/>
          <p:cNvSpPr/>
          <p:nvPr/>
        </p:nvSpPr>
        <p:spPr>
          <a:xfrm>
            <a:off x="4431957" y="190862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hthoek 113"/>
          <p:cNvSpPr/>
          <p:nvPr/>
        </p:nvSpPr>
        <p:spPr>
          <a:xfrm>
            <a:off x="3738760" y="191516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hthoek 114"/>
          <p:cNvSpPr/>
          <p:nvPr/>
        </p:nvSpPr>
        <p:spPr>
          <a:xfrm>
            <a:off x="2959013" y="19365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al 115"/>
          <p:cNvSpPr/>
          <p:nvPr/>
        </p:nvSpPr>
        <p:spPr>
          <a:xfrm>
            <a:off x="5503247" y="2867090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al 116"/>
          <p:cNvSpPr/>
          <p:nvPr/>
        </p:nvSpPr>
        <p:spPr>
          <a:xfrm>
            <a:off x="3980012" y="2855618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al 117"/>
          <p:cNvSpPr/>
          <p:nvPr/>
        </p:nvSpPr>
        <p:spPr>
          <a:xfrm>
            <a:off x="2486575" y="285916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al 118"/>
          <p:cNvSpPr/>
          <p:nvPr/>
        </p:nvSpPr>
        <p:spPr>
          <a:xfrm>
            <a:off x="926886" y="2874195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hthoek 119"/>
          <p:cNvSpPr/>
          <p:nvPr/>
        </p:nvSpPr>
        <p:spPr>
          <a:xfrm>
            <a:off x="5960972" y="410315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hthoek 120"/>
          <p:cNvSpPr/>
          <p:nvPr/>
        </p:nvSpPr>
        <p:spPr>
          <a:xfrm>
            <a:off x="5239918" y="4083929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hthoek 121"/>
          <p:cNvSpPr/>
          <p:nvPr/>
        </p:nvSpPr>
        <p:spPr>
          <a:xfrm>
            <a:off x="4496752" y="410315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hthoek 122"/>
          <p:cNvSpPr/>
          <p:nvPr/>
        </p:nvSpPr>
        <p:spPr>
          <a:xfrm>
            <a:off x="3696125" y="408842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hthoek 123"/>
          <p:cNvSpPr/>
          <p:nvPr/>
        </p:nvSpPr>
        <p:spPr>
          <a:xfrm>
            <a:off x="2959013" y="4083517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hthoek 124"/>
          <p:cNvSpPr/>
          <p:nvPr/>
        </p:nvSpPr>
        <p:spPr>
          <a:xfrm>
            <a:off x="2081350" y="404618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hthoek 125"/>
          <p:cNvSpPr/>
          <p:nvPr/>
        </p:nvSpPr>
        <p:spPr>
          <a:xfrm>
            <a:off x="1319789" y="405875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hthoek 126"/>
          <p:cNvSpPr/>
          <p:nvPr/>
        </p:nvSpPr>
        <p:spPr>
          <a:xfrm>
            <a:off x="496669" y="40479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al 127"/>
          <p:cNvSpPr/>
          <p:nvPr/>
        </p:nvSpPr>
        <p:spPr>
          <a:xfrm>
            <a:off x="5468710" y="4917105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al 128"/>
          <p:cNvSpPr/>
          <p:nvPr/>
        </p:nvSpPr>
        <p:spPr>
          <a:xfrm>
            <a:off x="3997308" y="494493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al 129"/>
          <p:cNvSpPr/>
          <p:nvPr/>
        </p:nvSpPr>
        <p:spPr>
          <a:xfrm>
            <a:off x="2402522" y="493033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al 130"/>
          <p:cNvSpPr/>
          <p:nvPr/>
        </p:nvSpPr>
        <p:spPr>
          <a:xfrm>
            <a:off x="926885" y="4939140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5850789" y="6157123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hthoek 132"/>
          <p:cNvSpPr/>
          <p:nvPr/>
        </p:nvSpPr>
        <p:spPr>
          <a:xfrm>
            <a:off x="5141365" y="618636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hthoek 133"/>
          <p:cNvSpPr/>
          <p:nvPr/>
        </p:nvSpPr>
        <p:spPr>
          <a:xfrm>
            <a:off x="4429531" y="617242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hthoek 134"/>
          <p:cNvSpPr/>
          <p:nvPr/>
        </p:nvSpPr>
        <p:spPr>
          <a:xfrm>
            <a:off x="3568015" y="616657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hthoek 135"/>
          <p:cNvSpPr/>
          <p:nvPr/>
        </p:nvSpPr>
        <p:spPr>
          <a:xfrm>
            <a:off x="2808938" y="61591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hthoek 136"/>
          <p:cNvSpPr/>
          <p:nvPr/>
        </p:nvSpPr>
        <p:spPr>
          <a:xfrm>
            <a:off x="2107557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hthoek 137"/>
          <p:cNvSpPr/>
          <p:nvPr/>
        </p:nvSpPr>
        <p:spPr>
          <a:xfrm>
            <a:off x="1400513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hthoek 138"/>
          <p:cNvSpPr/>
          <p:nvPr/>
        </p:nvSpPr>
        <p:spPr>
          <a:xfrm>
            <a:off x="526606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al 139"/>
          <p:cNvSpPr/>
          <p:nvPr/>
        </p:nvSpPr>
        <p:spPr>
          <a:xfrm>
            <a:off x="913526" y="681867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al 140"/>
          <p:cNvSpPr/>
          <p:nvPr/>
        </p:nvSpPr>
        <p:spPr>
          <a:xfrm>
            <a:off x="2432022" y="6819586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al 141"/>
          <p:cNvSpPr/>
          <p:nvPr/>
        </p:nvSpPr>
        <p:spPr>
          <a:xfrm>
            <a:off x="3993866" y="681867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al 142"/>
          <p:cNvSpPr/>
          <p:nvPr/>
        </p:nvSpPr>
        <p:spPr>
          <a:xfrm>
            <a:off x="5538086" y="6804470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hthoek 143"/>
          <p:cNvSpPr/>
          <p:nvPr/>
        </p:nvSpPr>
        <p:spPr>
          <a:xfrm>
            <a:off x="6021862" y="8023777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hthoek 144"/>
          <p:cNvSpPr/>
          <p:nvPr/>
        </p:nvSpPr>
        <p:spPr>
          <a:xfrm>
            <a:off x="5141785" y="804449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echthoek 145"/>
          <p:cNvSpPr/>
          <p:nvPr/>
        </p:nvSpPr>
        <p:spPr>
          <a:xfrm>
            <a:off x="4404603" y="80588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hthoek 146"/>
          <p:cNvSpPr/>
          <p:nvPr/>
        </p:nvSpPr>
        <p:spPr>
          <a:xfrm>
            <a:off x="3585482" y="8063991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hthoek 147"/>
          <p:cNvSpPr/>
          <p:nvPr/>
        </p:nvSpPr>
        <p:spPr>
          <a:xfrm>
            <a:off x="2847949" y="806297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hthoek 148"/>
          <p:cNvSpPr/>
          <p:nvPr/>
        </p:nvSpPr>
        <p:spPr>
          <a:xfrm>
            <a:off x="2059325" y="806766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hthoek 149"/>
          <p:cNvSpPr/>
          <p:nvPr/>
        </p:nvSpPr>
        <p:spPr>
          <a:xfrm>
            <a:off x="1402833" y="808611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hthoek 150"/>
          <p:cNvSpPr/>
          <p:nvPr/>
        </p:nvSpPr>
        <p:spPr>
          <a:xfrm>
            <a:off x="534831" y="8067663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2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95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9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27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78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9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3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95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43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2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61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6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4853443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8" y="172655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50" y="169653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43" y="169653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85" y="169653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8" y="169653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170726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57" y="171385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58" y="171385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met pijl 17"/>
          <p:cNvCxnSpPr>
            <a:stCxn id="1026" idx="2"/>
            <a:endCxn id="25" idx="0"/>
          </p:cNvCxnSpPr>
          <p:nvPr/>
        </p:nvCxnSpPr>
        <p:spPr>
          <a:xfrm>
            <a:off x="1171917" y="1403648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4260012" y="1426926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>
            <a:off x="5781257" y="1416347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1149842" y="350573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2773531" y="1398665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702223" y="5580112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728427" y="3465202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4283897" y="350032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2839367" y="3508794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1221158" y="752178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1221158" y="5626229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728427" y="7470900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>
            <a:off x="4195217" y="7499799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2626333" y="752178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>
            <a:off x="5674494" y="557352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4264600" y="5608828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stCxn id="1026" idx="2"/>
            <a:endCxn id="1028" idx="0"/>
          </p:cNvCxnSpPr>
          <p:nvPr/>
        </p:nvCxnSpPr>
        <p:spPr>
          <a:xfrm flipH="1">
            <a:off x="885234" y="1403648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H="1">
            <a:off x="798067" y="3511953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H="1">
            <a:off x="3873907" y="1419210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flipH="1">
            <a:off x="5388852" y="142253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H="1">
            <a:off x="2422500" y="1388635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H="1">
            <a:off x="3886022" y="5598961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 flipH="1">
            <a:off x="2288681" y="5580112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H="1">
            <a:off x="841350" y="5613530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flipH="1">
            <a:off x="5359907" y="3472192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/>
          <p:nvPr/>
        </p:nvCxnSpPr>
        <p:spPr>
          <a:xfrm flipH="1">
            <a:off x="3903591" y="350879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H="1">
            <a:off x="2422500" y="350879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 flipH="1">
            <a:off x="5359906" y="7479507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flipH="1">
            <a:off x="3792769" y="750908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 flipH="1">
            <a:off x="2262158" y="7529599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 flipH="1">
            <a:off x="841349" y="7521851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/>
          <p:nvPr/>
        </p:nvCxnSpPr>
        <p:spPr>
          <a:xfrm flipH="1">
            <a:off x="5286677" y="5593319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7" y="7873394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74" y="785250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71" y="786295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1" y="786336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29" y="786295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59" y="783619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2" y="782960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98" y="780862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34" y="597590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10" y="597806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86" y="597791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57" y="597120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33" y="597269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71" y="594946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58" y="597499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0" y="595525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68" y="389336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6" y="389425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53" y="389642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65" y="389876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27" y="390019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58" y="386836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94" y="385670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7" y="387327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al 26"/>
          <p:cNvSpPr/>
          <p:nvPr/>
        </p:nvSpPr>
        <p:spPr>
          <a:xfrm>
            <a:off x="960345" y="82058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al 95"/>
          <p:cNvSpPr/>
          <p:nvPr/>
        </p:nvSpPr>
        <p:spPr>
          <a:xfrm>
            <a:off x="2488943" y="83213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al 96"/>
          <p:cNvSpPr/>
          <p:nvPr/>
        </p:nvSpPr>
        <p:spPr>
          <a:xfrm>
            <a:off x="3932751" y="83213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al 97"/>
          <p:cNvSpPr/>
          <p:nvPr/>
        </p:nvSpPr>
        <p:spPr>
          <a:xfrm>
            <a:off x="5482685" y="82058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hthoek 105"/>
          <p:cNvSpPr/>
          <p:nvPr/>
        </p:nvSpPr>
        <p:spPr>
          <a:xfrm>
            <a:off x="692696" y="19365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hthoek 108"/>
          <p:cNvSpPr/>
          <p:nvPr/>
        </p:nvSpPr>
        <p:spPr>
          <a:xfrm>
            <a:off x="1420769" y="191616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hthoek 109"/>
          <p:cNvSpPr/>
          <p:nvPr/>
        </p:nvSpPr>
        <p:spPr>
          <a:xfrm>
            <a:off x="2243220" y="1931231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hthoek 110"/>
          <p:cNvSpPr/>
          <p:nvPr/>
        </p:nvSpPr>
        <p:spPr>
          <a:xfrm>
            <a:off x="5960972" y="194568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hoek 111"/>
          <p:cNvSpPr/>
          <p:nvPr/>
        </p:nvSpPr>
        <p:spPr>
          <a:xfrm>
            <a:off x="5254535" y="191616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hthoek 112"/>
          <p:cNvSpPr/>
          <p:nvPr/>
        </p:nvSpPr>
        <p:spPr>
          <a:xfrm>
            <a:off x="4431957" y="190862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hthoek 113"/>
          <p:cNvSpPr/>
          <p:nvPr/>
        </p:nvSpPr>
        <p:spPr>
          <a:xfrm>
            <a:off x="3738760" y="191516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hthoek 114"/>
          <p:cNvSpPr/>
          <p:nvPr/>
        </p:nvSpPr>
        <p:spPr>
          <a:xfrm>
            <a:off x="2959013" y="19365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al 115"/>
          <p:cNvSpPr/>
          <p:nvPr/>
        </p:nvSpPr>
        <p:spPr>
          <a:xfrm>
            <a:off x="5503247" y="2867090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al 116"/>
          <p:cNvSpPr/>
          <p:nvPr/>
        </p:nvSpPr>
        <p:spPr>
          <a:xfrm>
            <a:off x="3980012" y="2855618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al 117"/>
          <p:cNvSpPr/>
          <p:nvPr/>
        </p:nvSpPr>
        <p:spPr>
          <a:xfrm>
            <a:off x="2486575" y="285916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al 118"/>
          <p:cNvSpPr/>
          <p:nvPr/>
        </p:nvSpPr>
        <p:spPr>
          <a:xfrm>
            <a:off x="926886" y="2874195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hthoek 119"/>
          <p:cNvSpPr/>
          <p:nvPr/>
        </p:nvSpPr>
        <p:spPr>
          <a:xfrm>
            <a:off x="5960972" y="410315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hthoek 120"/>
          <p:cNvSpPr/>
          <p:nvPr/>
        </p:nvSpPr>
        <p:spPr>
          <a:xfrm>
            <a:off x="5239918" y="4083929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hthoek 121"/>
          <p:cNvSpPr/>
          <p:nvPr/>
        </p:nvSpPr>
        <p:spPr>
          <a:xfrm>
            <a:off x="4496752" y="410315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hthoek 122"/>
          <p:cNvSpPr/>
          <p:nvPr/>
        </p:nvSpPr>
        <p:spPr>
          <a:xfrm>
            <a:off x="3696125" y="408842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hthoek 123"/>
          <p:cNvSpPr/>
          <p:nvPr/>
        </p:nvSpPr>
        <p:spPr>
          <a:xfrm>
            <a:off x="2959013" y="4083517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hthoek 124"/>
          <p:cNvSpPr/>
          <p:nvPr/>
        </p:nvSpPr>
        <p:spPr>
          <a:xfrm>
            <a:off x="2081350" y="404618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hthoek 125"/>
          <p:cNvSpPr/>
          <p:nvPr/>
        </p:nvSpPr>
        <p:spPr>
          <a:xfrm>
            <a:off x="1319789" y="405875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hthoek 126"/>
          <p:cNvSpPr/>
          <p:nvPr/>
        </p:nvSpPr>
        <p:spPr>
          <a:xfrm>
            <a:off x="496669" y="40479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al 127"/>
          <p:cNvSpPr/>
          <p:nvPr/>
        </p:nvSpPr>
        <p:spPr>
          <a:xfrm>
            <a:off x="5468710" y="4917105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al 128"/>
          <p:cNvSpPr/>
          <p:nvPr/>
        </p:nvSpPr>
        <p:spPr>
          <a:xfrm>
            <a:off x="3997308" y="494493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al 129"/>
          <p:cNvSpPr/>
          <p:nvPr/>
        </p:nvSpPr>
        <p:spPr>
          <a:xfrm>
            <a:off x="2402522" y="493033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al 130"/>
          <p:cNvSpPr/>
          <p:nvPr/>
        </p:nvSpPr>
        <p:spPr>
          <a:xfrm>
            <a:off x="926885" y="4939140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5850789" y="6157123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hthoek 132"/>
          <p:cNvSpPr/>
          <p:nvPr/>
        </p:nvSpPr>
        <p:spPr>
          <a:xfrm>
            <a:off x="5141365" y="618636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hthoek 133"/>
          <p:cNvSpPr/>
          <p:nvPr/>
        </p:nvSpPr>
        <p:spPr>
          <a:xfrm>
            <a:off x="4429531" y="617242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hthoek 134"/>
          <p:cNvSpPr/>
          <p:nvPr/>
        </p:nvSpPr>
        <p:spPr>
          <a:xfrm>
            <a:off x="3568015" y="616657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hthoek 135"/>
          <p:cNvSpPr/>
          <p:nvPr/>
        </p:nvSpPr>
        <p:spPr>
          <a:xfrm>
            <a:off x="2808938" y="61591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hthoek 136"/>
          <p:cNvSpPr/>
          <p:nvPr/>
        </p:nvSpPr>
        <p:spPr>
          <a:xfrm>
            <a:off x="2107557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hthoek 137"/>
          <p:cNvSpPr/>
          <p:nvPr/>
        </p:nvSpPr>
        <p:spPr>
          <a:xfrm>
            <a:off x="1400513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hthoek 138"/>
          <p:cNvSpPr/>
          <p:nvPr/>
        </p:nvSpPr>
        <p:spPr>
          <a:xfrm>
            <a:off x="526606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al 139"/>
          <p:cNvSpPr/>
          <p:nvPr/>
        </p:nvSpPr>
        <p:spPr>
          <a:xfrm>
            <a:off x="913526" y="681867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al 140"/>
          <p:cNvSpPr/>
          <p:nvPr/>
        </p:nvSpPr>
        <p:spPr>
          <a:xfrm>
            <a:off x="2432022" y="6819586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al 141"/>
          <p:cNvSpPr/>
          <p:nvPr/>
        </p:nvSpPr>
        <p:spPr>
          <a:xfrm>
            <a:off x="3993866" y="681867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hthoek 143"/>
          <p:cNvSpPr/>
          <p:nvPr/>
        </p:nvSpPr>
        <p:spPr>
          <a:xfrm>
            <a:off x="6021862" y="8023777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hthoek 144"/>
          <p:cNvSpPr/>
          <p:nvPr/>
        </p:nvSpPr>
        <p:spPr>
          <a:xfrm>
            <a:off x="5141785" y="804449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echthoek 145"/>
          <p:cNvSpPr/>
          <p:nvPr/>
        </p:nvSpPr>
        <p:spPr>
          <a:xfrm>
            <a:off x="4404603" y="80588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hthoek 146"/>
          <p:cNvSpPr/>
          <p:nvPr/>
        </p:nvSpPr>
        <p:spPr>
          <a:xfrm>
            <a:off x="3585482" y="8063991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hthoek 147"/>
          <p:cNvSpPr/>
          <p:nvPr/>
        </p:nvSpPr>
        <p:spPr>
          <a:xfrm>
            <a:off x="2847949" y="806297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hthoek 148"/>
          <p:cNvSpPr/>
          <p:nvPr/>
        </p:nvSpPr>
        <p:spPr>
          <a:xfrm>
            <a:off x="2059325" y="806766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hthoek 149"/>
          <p:cNvSpPr/>
          <p:nvPr/>
        </p:nvSpPr>
        <p:spPr>
          <a:xfrm>
            <a:off x="1402833" y="808611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hthoek 150"/>
          <p:cNvSpPr/>
          <p:nvPr/>
        </p:nvSpPr>
        <p:spPr>
          <a:xfrm>
            <a:off x="534831" y="8067663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al 151"/>
          <p:cNvSpPr/>
          <p:nvPr/>
        </p:nvSpPr>
        <p:spPr>
          <a:xfrm>
            <a:off x="5587824" y="6846008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nl-N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7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36712" y="1540113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9 + 3 = 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12 + 5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6 + 2 = 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14 + 6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2 + 7 = 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11 + 8 = 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9 + 5 = 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15 + 2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8 + 7 = 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10 + 9 =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573016" y="1540112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20 - 10 =          9 - 6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18 -   5 =          8 - 2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17 -   3 =        10 - 5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16 -   8 =          9 - 4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14 -   7 =        12 - 4 =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03877" y="1117357"/>
            <a:ext cx="1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Tempo-toets 1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36712" y="4139952"/>
            <a:ext cx="52565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1+9=              10 - 2 =            10 + 10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2+7=              10 - 7 =              6 +   6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5+5=                6 - 5 =              3 +   3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3+7=                8 - 3 =              9 +   9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5+4=                9 - 2 =              5 +   5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9+1=                7 - 4 =              7 +   7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5+2=              10 - 3 =              2 +   2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6+4=                5 - 3 =              8 +   8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8+2=                8 - 7 =              4 +   4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7+1=                4 - 1 =              1 +   1 =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    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803877" y="3678287"/>
            <a:ext cx="1858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Tempo-toets 2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463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78751"/>
              </p:ext>
            </p:extLst>
          </p:nvPr>
        </p:nvGraphicFramePr>
        <p:xfrm>
          <a:off x="3282064" y="733826"/>
          <a:ext cx="3315288" cy="419100"/>
        </p:xfrm>
        <a:graphic>
          <a:graphicData uri="http://schemas.openxmlformats.org/drawingml/2006/table">
            <a:tbl>
              <a:tblPr/>
              <a:tblGrid>
                <a:gridCol w="828822"/>
                <a:gridCol w="828822"/>
                <a:gridCol w="828822"/>
                <a:gridCol w="828822"/>
              </a:tblGrid>
              <a:tr h="4185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7+ 5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8 + 7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12 - 4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4 + 8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4744" y="1403648"/>
            <a:ext cx="65980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06748" y="682526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1698561" y="8100392"/>
            <a:ext cx="648072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733701" y="8100392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2663421" y="810039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1073810" y="682526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1740872" y="707926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2407934" y="707926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3628281" y="8100392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16" name="Ovaal 15"/>
          <p:cNvSpPr/>
          <p:nvPr/>
        </p:nvSpPr>
        <p:spPr>
          <a:xfrm>
            <a:off x="4593141" y="8100392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17" name="Ovaal 16"/>
          <p:cNvSpPr/>
          <p:nvPr/>
        </p:nvSpPr>
        <p:spPr>
          <a:xfrm>
            <a:off x="1711553" y="1632248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1730543" y="2618399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2407934" y="2618399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1068020" y="2618399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406748" y="2623527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2388944" y="1658349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1073810" y="1639717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419948" y="1632248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Tabel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878596"/>
              </p:ext>
            </p:extLst>
          </p:nvPr>
        </p:nvGraphicFramePr>
        <p:xfrm>
          <a:off x="3241030" y="1703671"/>
          <a:ext cx="3356320" cy="419100"/>
        </p:xfrm>
        <a:graphic>
          <a:graphicData uri="http://schemas.openxmlformats.org/drawingml/2006/table">
            <a:tbl>
              <a:tblPr/>
              <a:tblGrid>
                <a:gridCol w="839080"/>
                <a:gridCol w="839080"/>
                <a:gridCol w="839080"/>
                <a:gridCol w="839080"/>
              </a:tblGrid>
              <a:tr h="3655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20 - </a:t>
                      </a: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3 + 7</a:t>
                      </a:r>
                      <a:endParaRPr lang="nl-NL" sz="150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16 - 8</a:t>
                      </a:r>
                      <a:endParaRPr lang="nl-NL" sz="150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20 - </a:t>
                      </a: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124744" y="304821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27" name="Tabel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55077"/>
              </p:ext>
            </p:extLst>
          </p:nvPr>
        </p:nvGraphicFramePr>
        <p:xfrm>
          <a:off x="3241031" y="2689261"/>
          <a:ext cx="3356320" cy="505202"/>
        </p:xfrm>
        <a:graphic>
          <a:graphicData uri="http://schemas.openxmlformats.org/drawingml/2006/table">
            <a:tbl>
              <a:tblPr/>
              <a:tblGrid>
                <a:gridCol w="839080"/>
                <a:gridCol w="839080"/>
                <a:gridCol w="839080"/>
                <a:gridCol w="839080"/>
              </a:tblGrid>
              <a:tr h="50520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14 + 6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9 + 6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10 - 2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6 + 4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74939" y="609110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428226" y="4687288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/>
          <p:nvPr/>
        </p:nvSpPr>
        <p:spPr>
          <a:xfrm>
            <a:off x="1073810" y="4698094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/>
          <p:nvPr/>
        </p:nvSpPr>
        <p:spPr>
          <a:xfrm>
            <a:off x="1745230" y="4698094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/>
          <p:nvPr/>
        </p:nvSpPr>
        <p:spPr>
          <a:xfrm>
            <a:off x="2401762" y="4689784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/>
          <p:nvPr/>
        </p:nvSpPr>
        <p:spPr>
          <a:xfrm>
            <a:off x="428226" y="3623215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/>
          <p:nvPr/>
        </p:nvSpPr>
        <p:spPr>
          <a:xfrm>
            <a:off x="1087361" y="3623215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/>
          <p:nvPr/>
        </p:nvSpPr>
        <p:spPr>
          <a:xfrm>
            <a:off x="1759862" y="3607292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/>
          <p:nvPr/>
        </p:nvSpPr>
        <p:spPr>
          <a:xfrm>
            <a:off x="2412438" y="3623215"/>
            <a:ext cx="648072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64365"/>
              </p:ext>
            </p:extLst>
          </p:nvPr>
        </p:nvGraphicFramePr>
        <p:xfrm>
          <a:off x="3246595" y="3630906"/>
          <a:ext cx="3350756" cy="509314"/>
        </p:xfrm>
        <a:graphic>
          <a:graphicData uri="http://schemas.openxmlformats.org/drawingml/2006/table">
            <a:tbl>
              <a:tblPr/>
              <a:tblGrid>
                <a:gridCol w="837689"/>
                <a:gridCol w="837689"/>
                <a:gridCol w="837689"/>
                <a:gridCol w="837689"/>
              </a:tblGrid>
              <a:tr h="5093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+ 10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17- 5  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8 + 12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4 + 11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246595" y="36317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9" name="Tabel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6003"/>
              </p:ext>
            </p:extLst>
          </p:nvPr>
        </p:nvGraphicFramePr>
        <p:xfrm>
          <a:off x="3241029" y="4731003"/>
          <a:ext cx="3356320" cy="419100"/>
        </p:xfrm>
        <a:graphic>
          <a:graphicData uri="http://schemas.openxmlformats.org/drawingml/2006/table">
            <a:tbl>
              <a:tblPr/>
              <a:tblGrid>
                <a:gridCol w="839080"/>
                <a:gridCol w="839080"/>
                <a:gridCol w="839080"/>
                <a:gridCol w="839080"/>
              </a:tblGrid>
              <a:tr h="3552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18 -  8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+ 1</a:t>
                      </a: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19 - 4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19 - 11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41031" y="4731797"/>
            <a:ext cx="5249483" cy="29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1" name="Rechthoek 40"/>
          <p:cNvSpPr/>
          <p:nvPr/>
        </p:nvSpPr>
        <p:spPr>
          <a:xfrm>
            <a:off x="1054554" y="177082"/>
            <a:ext cx="436892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Kleur de juiste kleur in.</a:t>
            </a:r>
            <a:endParaRPr lang="nl-NL" dirty="0"/>
          </a:p>
        </p:txBody>
      </p:sp>
      <p:sp>
        <p:nvSpPr>
          <p:cNvPr id="42" name="Rechthoek 41"/>
          <p:cNvSpPr/>
          <p:nvPr/>
        </p:nvSpPr>
        <p:spPr>
          <a:xfrm>
            <a:off x="1055798" y="5505695"/>
            <a:ext cx="436892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Maak een nieuwe som bij de juiste kleur.</a:t>
            </a:r>
            <a:endParaRPr lang="nl-NL" dirty="0"/>
          </a:p>
        </p:txBody>
      </p:sp>
      <p:sp>
        <p:nvSpPr>
          <p:cNvPr id="43" name="Ovaal 42"/>
          <p:cNvSpPr/>
          <p:nvPr/>
        </p:nvSpPr>
        <p:spPr>
          <a:xfrm>
            <a:off x="2359625" y="6935255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/>
          <p:nvPr/>
        </p:nvSpPr>
        <p:spPr>
          <a:xfrm>
            <a:off x="1694976" y="6925033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/>
          <p:nvPr/>
        </p:nvSpPr>
        <p:spPr>
          <a:xfrm>
            <a:off x="1031946" y="6936339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/>
          <p:cNvSpPr/>
          <p:nvPr/>
        </p:nvSpPr>
        <p:spPr>
          <a:xfrm>
            <a:off x="389754" y="6921548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/>
          <p:cNvSpPr/>
          <p:nvPr/>
        </p:nvSpPr>
        <p:spPr>
          <a:xfrm>
            <a:off x="2359625" y="6025006"/>
            <a:ext cx="648072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/>
          <p:cNvSpPr/>
          <p:nvPr/>
        </p:nvSpPr>
        <p:spPr>
          <a:xfrm>
            <a:off x="1685898" y="6031677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/>
          <p:nvPr/>
        </p:nvSpPr>
        <p:spPr>
          <a:xfrm>
            <a:off x="1043755" y="6031677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/>
          <p:nvPr/>
        </p:nvSpPr>
        <p:spPr>
          <a:xfrm>
            <a:off x="389754" y="6035300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1" name="Tabel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11401"/>
              </p:ext>
            </p:extLst>
          </p:nvPr>
        </p:nvGraphicFramePr>
        <p:xfrm>
          <a:off x="3241029" y="6110159"/>
          <a:ext cx="3356320" cy="419100"/>
        </p:xfrm>
        <a:graphic>
          <a:graphicData uri="http://schemas.openxmlformats.org/drawingml/2006/table">
            <a:tbl>
              <a:tblPr/>
              <a:tblGrid>
                <a:gridCol w="839080"/>
                <a:gridCol w="839080"/>
                <a:gridCol w="839080"/>
                <a:gridCol w="839080"/>
              </a:tblGrid>
              <a:tr h="3552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Tabel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82218"/>
              </p:ext>
            </p:extLst>
          </p:nvPr>
        </p:nvGraphicFramePr>
        <p:xfrm>
          <a:off x="3239017" y="7000030"/>
          <a:ext cx="3356320" cy="419100"/>
        </p:xfrm>
        <a:graphic>
          <a:graphicData uri="http://schemas.openxmlformats.org/drawingml/2006/table">
            <a:tbl>
              <a:tblPr/>
              <a:tblGrid>
                <a:gridCol w="839080"/>
                <a:gridCol w="839080"/>
                <a:gridCol w="839080"/>
                <a:gridCol w="839080"/>
              </a:tblGrid>
              <a:tr h="3552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55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19139"/>
              </p:ext>
            </p:extLst>
          </p:nvPr>
        </p:nvGraphicFramePr>
        <p:xfrm>
          <a:off x="332656" y="1187624"/>
          <a:ext cx="6172200" cy="5709284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…..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23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26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endParaRPr lang="nl-NL" sz="17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…..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…..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15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19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…..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27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…..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24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…..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nl-NL" sz="24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29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nl-NL" sz="24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2656" y="118751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51130" y="215781"/>
            <a:ext cx="4157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Maak de rij af met stappen van 2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515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95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9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27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78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9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3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95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43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2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61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6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4853443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8" y="172655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50" y="169653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43" y="169653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85" y="169653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8" y="169653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170726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57" y="171385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58" y="171385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met pijl 17"/>
          <p:cNvCxnSpPr>
            <a:stCxn id="1026" idx="2"/>
            <a:endCxn id="25" idx="0"/>
          </p:cNvCxnSpPr>
          <p:nvPr/>
        </p:nvCxnSpPr>
        <p:spPr>
          <a:xfrm>
            <a:off x="1171917" y="1403648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4260012" y="1426926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>
            <a:off x="5781257" y="1416347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1149842" y="350573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2773531" y="1398665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702223" y="5580112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728427" y="3465202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4283897" y="350032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2839367" y="3508794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1221158" y="752178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1221158" y="5626229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728427" y="7470900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>
            <a:off x="4195217" y="7499799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2626333" y="752178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>
            <a:off x="5674494" y="557352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4264600" y="5608828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stCxn id="1026" idx="2"/>
            <a:endCxn id="1028" idx="0"/>
          </p:cNvCxnSpPr>
          <p:nvPr/>
        </p:nvCxnSpPr>
        <p:spPr>
          <a:xfrm flipH="1">
            <a:off x="885234" y="1403648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H="1">
            <a:off x="798067" y="3511953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H="1">
            <a:off x="3873907" y="1419210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flipH="1">
            <a:off x="5388852" y="142253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H="1">
            <a:off x="2422500" y="1388635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H="1">
            <a:off x="3886022" y="5598961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 flipH="1">
            <a:off x="2288681" y="5580112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H="1">
            <a:off x="841350" y="5613530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flipH="1">
            <a:off x="5359907" y="3472192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/>
          <p:nvPr/>
        </p:nvCxnSpPr>
        <p:spPr>
          <a:xfrm flipH="1">
            <a:off x="3903591" y="350879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H="1">
            <a:off x="2422500" y="350879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 flipH="1">
            <a:off x="5359906" y="7479507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flipH="1">
            <a:off x="3792769" y="750908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 flipH="1">
            <a:off x="2262158" y="7529599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 flipH="1">
            <a:off x="841349" y="7521851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/>
          <p:nvPr/>
        </p:nvCxnSpPr>
        <p:spPr>
          <a:xfrm flipH="1">
            <a:off x="5286677" y="5593319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7" y="7873394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74" y="785250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71" y="786295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1" y="786336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29" y="786295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59" y="783619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2" y="782960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98" y="780862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34" y="597590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10" y="597806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86" y="597791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57" y="597120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33" y="597269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71" y="594946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58" y="597499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0" y="595525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68" y="389336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6" y="389425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53" y="389642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65" y="389876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27" y="390019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58" y="386836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94" y="385670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7" y="387327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al 26"/>
          <p:cNvSpPr/>
          <p:nvPr/>
        </p:nvSpPr>
        <p:spPr>
          <a:xfrm>
            <a:off x="960345" y="82058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al 95"/>
          <p:cNvSpPr/>
          <p:nvPr/>
        </p:nvSpPr>
        <p:spPr>
          <a:xfrm>
            <a:off x="2488943" y="83213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al 96"/>
          <p:cNvSpPr/>
          <p:nvPr/>
        </p:nvSpPr>
        <p:spPr>
          <a:xfrm>
            <a:off x="3932751" y="83213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al 97"/>
          <p:cNvSpPr/>
          <p:nvPr/>
        </p:nvSpPr>
        <p:spPr>
          <a:xfrm>
            <a:off x="5482685" y="82058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hthoek 105"/>
          <p:cNvSpPr/>
          <p:nvPr/>
        </p:nvSpPr>
        <p:spPr>
          <a:xfrm>
            <a:off x="692696" y="19365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hthoek 108"/>
          <p:cNvSpPr/>
          <p:nvPr/>
        </p:nvSpPr>
        <p:spPr>
          <a:xfrm>
            <a:off x="1420769" y="191616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hthoek 109"/>
          <p:cNvSpPr/>
          <p:nvPr/>
        </p:nvSpPr>
        <p:spPr>
          <a:xfrm>
            <a:off x="2243220" y="1931231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hthoek 110"/>
          <p:cNvSpPr/>
          <p:nvPr/>
        </p:nvSpPr>
        <p:spPr>
          <a:xfrm>
            <a:off x="5960972" y="194568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hoek 111"/>
          <p:cNvSpPr/>
          <p:nvPr/>
        </p:nvSpPr>
        <p:spPr>
          <a:xfrm>
            <a:off x="5254535" y="191616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hthoek 112"/>
          <p:cNvSpPr/>
          <p:nvPr/>
        </p:nvSpPr>
        <p:spPr>
          <a:xfrm>
            <a:off x="4431957" y="190862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hthoek 113"/>
          <p:cNvSpPr/>
          <p:nvPr/>
        </p:nvSpPr>
        <p:spPr>
          <a:xfrm>
            <a:off x="3738760" y="191516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hthoek 114"/>
          <p:cNvSpPr/>
          <p:nvPr/>
        </p:nvSpPr>
        <p:spPr>
          <a:xfrm>
            <a:off x="2959013" y="19365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al 115"/>
          <p:cNvSpPr/>
          <p:nvPr/>
        </p:nvSpPr>
        <p:spPr>
          <a:xfrm>
            <a:off x="5503247" y="2867090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al 116"/>
          <p:cNvSpPr/>
          <p:nvPr/>
        </p:nvSpPr>
        <p:spPr>
          <a:xfrm>
            <a:off x="3980012" y="2855618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al 117"/>
          <p:cNvSpPr/>
          <p:nvPr/>
        </p:nvSpPr>
        <p:spPr>
          <a:xfrm>
            <a:off x="2486575" y="285916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al 118"/>
          <p:cNvSpPr/>
          <p:nvPr/>
        </p:nvSpPr>
        <p:spPr>
          <a:xfrm>
            <a:off x="926886" y="2874195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hthoek 119"/>
          <p:cNvSpPr/>
          <p:nvPr/>
        </p:nvSpPr>
        <p:spPr>
          <a:xfrm>
            <a:off x="5960972" y="410315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hthoek 120"/>
          <p:cNvSpPr/>
          <p:nvPr/>
        </p:nvSpPr>
        <p:spPr>
          <a:xfrm>
            <a:off x="5239918" y="4083929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hthoek 121"/>
          <p:cNvSpPr/>
          <p:nvPr/>
        </p:nvSpPr>
        <p:spPr>
          <a:xfrm>
            <a:off x="4496752" y="410315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hthoek 122"/>
          <p:cNvSpPr/>
          <p:nvPr/>
        </p:nvSpPr>
        <p:spPr>
          <a:xfrm>
            <a:off x="3696125" y="408842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hthoek 123"/>
          <p:cNvSpPr/>
          <p:nvPr/>
        </p:nvSpPr>
        <p:spPr>
          <a:xfrm>
            <a:off x="2959013" y="4083517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hthoek 124"/>
          <p:cNvSpPr/>
          <p:nvPr/>
        </p:nvSpPr>
        <p:spPr>
          <a:xfrm>
            <a:off x="2081350" y="404618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hthoek 125"/>
          <p:cNvSpPr/>
          <p:nvPr/>
        </p:nvSpPr>
        <p:spPr>
          <a:xfrm>
            <a:off x="1319789" y="405875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hthoek 126"/>
          <p:cNvSpPr/>
          <p:nvPr/>
        </p:nvSpPr>
        <p:spPr>
          <a:xfrm>
            <a:off x="496669" y="40479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al 127"/>
          <p:cNvSpPr/>
          <p:nvPr/>
        </p:nvSpPr>
        <p:spPr>
          <a:xfrm>
            <a:off x="5468710" y="4917105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al 128"/>
          <p:cNvSpPr/>
          <p:nvPr/>
        </p:nvSpPr>
        <p:spPr>
          <a:xfrm>
            <a:off x="3997308" y="494493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al 129"/>
          <p:cNvSpPr/>
          <p:nvPr/>
        </p:nvSpPr>
        <p:spPr>
          <a:xfrm>
            <a:off x="2402522" y="493033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al 130"/>
          <p:cNvSpPr/>
          <p:nvPr/>
        </p:nvSpPr>
        <p:spPr>
          <a:xfrm>
            <a:off x="926885" y="4939140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5850789" y="6157123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hthoek 132"/>
          <p:cNvSpPr/>
          <p:nvPr/>
        </p:nvSpPr>
        <p:spPr>
          <a:xfrm>
            <a:off x="5141365" y="618636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hthoek 133"/>
          <p:cNvSpPr/>
          <p:nvPr/>
        </p:nvSpPr>
        <p:spPr>
          <a:xfrm>
            <a:off x="4429531" y="617242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hthoek 134"/>
          <p:cNvSpPr/>
          <p:nvPr/>
        </p:nvSpPr>
        <p:spPr>
          <a:xfrm>
            <a:off x="3568015" y="616657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hthoek 135"/>
          <p:cNvSpPr/>
          <p:nvPr/>
        </p:nvSpPr>
        <p:spPr>
          <a:xfrm>
            <a:off x="2808938" y="61591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hthoek 136"/>
          <p:cNvSpPr/>
          <p:nvPr/>
        </p:nvSpPr>
        <p:spPr>
          <a:xfrm>
            <a:off x="2107557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hthoek 137"/>
          <p:cNvSpPr/>
          <p:nvPr/>
        </p:nvSpPr>
        <p:spPr>
          <a:xfrm>
            <a:off x="1400513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hthoek 138"/>
          <p:cNvSpPr/>
          <p:nvPr/>
        </p:nvSpPr>
        <p:spPr>
          <a:xfrm>
            <a:off x="526606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al 139"/>
          <p:cNvSpPr/>
          <p:nvPr/>
        </p:nvSpPr>
        <p:spPr>
          <a:xfrm>
            <a:off x="913526" y="681867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al 140"/>
          <p:cNvSpPr/>
          <p:nvPr/>
        </p:nvSpPr>
        <p:spPr>
          <a:xfrm>
            <a:off x="2432022" y="6819586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al 141"/>
          <p:cNvSpPr/>
          <p:nvPr/>
        </p:nvSpPr>
        <p:spPr>
          <a:xfrm>
            <a:off x="3993866" y="681867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al 142"/>
          <p:cNvSpPr/>
          <p:nvPr/>
        </p:nvSpPr>
        <p:spPr>
          <a:xfrm>
            <a:off x="5538086" y="6804470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hthoek 143"/>
          <p:cNvSpPr/>
          <p:nvPr/>
        </p:nvSpPr>
        <p:spPr>
          <a:xfrm>
            <a:off x="6021862" y="8023777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hthoek 144"/>
          <p:cNvSpPr/>
          <p:nvPr/>
        </p:nvSpPr>
        <p:spPr>
          <a:xfrm>
            <a:off x="5141785" y="804449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echthoek 145"/>
          <p:cNvSpPr/>
          <p:nvPr/>
        </p:nvSpPr>
        <p:spPr>
          <a:xfrm>
            <a:off x="4404603" y="80588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hthoek 146"/>
          <p:cNvSpPr/>
          <p:nvPr/>
        </p:nvSpPr>
        <p:spPr>
          <a:xfrm>
            <a:off x="3585482" y="8063991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hthoek 147"/>
          <p:cNvSpPr/>
          <p:nvPr/>
        </p:nvSpPr>
        <p:spPr>
          <a:xfrm>
            <a:off x="2847949" y="806297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hthoek 148"/>
          <p:cNvSpPr/>
          <p:nvPr/>
        </p:nvSpPr>
        <p:spPr>
          <a:xfrm>
            <a:off x="2059325" y="806766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hthoek 149"/>
          <p:cNvSpPr/>
          <p:nvPr/>
        </p:nvSpPr>
        <p:spPr>
          <a:xfrm>
            <a:off x="1402833" y="808611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hthoek 150"/>
          <p:cNvSpPr/>
          <p:nvPr/>
        </p:nvSpPr>
        <p:spPr>
          <a:xfrm>
            <a:off x="534831" y="8067663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95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9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683568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27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78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9" y="4860032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3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95" y="277180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43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2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61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6" y="6732240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7-us.googleusercontent.com/NBc_OIREzlx_vFlO1ubMOIwULuSQcwfhZ8idcRTqcACH8iDTQ9vXUmAMjXo8fysfMWP6-Qj0etBYMXsHCDihmJBvTdRVRGfn4THplUTZqWytmQlJYd_RcMLphwdH4suWtFXJwJOtZQ1F9AnSIS9O0quGZ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4853443"/>
            <a:ext cx="12464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8" y="172655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50" y="169653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43" y="169653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85" y="169653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8" y="169653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170726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57" y="171385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58" y="171385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met pijl 17"/>
          <p:cNvCxnSpPr>
            <a:stCxn id="1026" idx="2"/>
            <a:endCxn id="25" idx="0"/>
          </p:cNvCxnSpPr>
          <p:nvPr/>
        </p:nvCxnSpPr>
        <p:spPr>
          <a:xfrm>
            <a:off x="1171917" y="1403648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4260012" y="1426926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>
            <a:off x="5781257" y="1416347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1149842" y="350573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2773531" y="1398665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2702223" y="5580112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728427" y="3465202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4283897" y="350032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2839367" y="3508794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1221158" y="752178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1221158" y="5626229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728427" y="7470900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>
            <a:off x="4195217" y="7499799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2626333" y="752178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>
            <a:off x="5674494" y="5573523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4264600" y="5608828"/>
            <a:ext cx="432767" cy="310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stCxn id="1026" idx="2"/>
            <a:endCxn id="1028" idx="0"/>
          </p:cNvCxnSpPr>
          <p:nvPr/>
        </p:nvCxnSpPr>
        <p:spPr>
          <a:xfrm flipH="1">
            <a:off x="885234" y="1403648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H="1">
            <a:off x="798067" y="3511953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H="1">
            <a:off x="3873907" y="1419210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flipH="1">
            <a:off x="5388852" y="142253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H="1">
            <a:off x="2422500" y="1388635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H="1">
            <a:off x="3886022" y="5598961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 flipH="1">
            <a:off x="2288681" y="5580112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H="1">
            <a:off x="841350" y="5613530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flipH="1">
            <a:off x="5359907" y="3472192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/>
          <p:nvPr/>
        </p:nvCxnSpPr>
        <p:spPr>
          <a:xfrm flipH="1">
            <a:off x="3903591" y="350879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H="1">
            <a:off x="2422500" y="350879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 flipH="1">
            <a:off x="5359906" y="7479507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flipH="1">
            <a:off x="3792769" y="7509084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 flipH="1">
            <a:off x="2262158" y="7529599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 flipH="1">
            <a:off x="841349" y="7521851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/>
          <p:nvPr/>
        </p:nvCxnSpPr>
        <p:spPr>
          <a:xfrm flipH="1">
            <a:off x="5286677" y="5593319"/>
            <a:ext cx="286683" cy="322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7" y="7873394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74" y="785250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71" y="786295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1" y="786336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29" y="786295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59" y="783619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2" y="782960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98" y="780862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34" y="597590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10" y="597806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86" y="597791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57" y="597120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33" y="5972697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71" y="5949463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58" y="597499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0" y="595525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68" y="389336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6" y="389425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53" y="3896420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65" y="3898768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27" y="390019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58" y="3868362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94" y="3856709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s://lh7-us.googleusercontent.com/tgeiFAurt-DIBILcypOj82WW2fCsb52DqM-tbjc9NMN_CC9_9ffFktDVOAsIxaRSsW-2zQK_YyeFYELc01n7mwKXsEs3KPclhXfkd9bp9wBSVrs-NYHJjZ-bo1X1uuTPfoQb3uHzBeANS74UKERlfemGpQ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7" y="3873271"/>
            <a:ext cx="767052" cy="7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al 26"/>
          <p:cNvSpPr/>
          <p:nvPr/>
        </p:nvSpPr>
        <p:spPr>
          <a:xfrm>
            <a:off x="960345" y="82058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al 95"/>
          <p:cNvSpPr/>
          <p:nvPr/>
        </p:nvSpPr>
        <p:spPr>
          <a:xfrm>
            <a:off x="2488943" y="83213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al 96"/>
          <p:cNvSpPr/>
          <p:nvPr/>
        </p:nvSpPr>
        <p:spPr>
          <a:xfrm>
            <a:off x="3932751" y="83213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al 97"/>
          <p:cNvSpPr/>
          <p:nvPr/>
        </p:nvSpPr>
        <p:spPr>
          <a:xfrm>
            <a:off x="5482685" y="82058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hthoek 105"/>
          <p:cNvSpPr/>
          <p:nvPr/>
        </p:nvSpPr>
        <p:spPr>
          <a:xfrm>
            <a:off x="692696" y="19365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hthoek 108"/>
          <p:cNvSpPr/>
          <p:nvPr/>
        </p:nvSpPr>
        <p:spPr>
          <a:xfrm>
            <a:off x="1420769" y="191616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hthoek 109"/>
          <p:cNvSpPr/>
          <p:nvPr/>
        </p:nvSpPr>
        <p:spPr>
          <a:xfrm>
            <a:off x="2243220" y="1931231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hthoek 110"/>
          <p:cNvSpPr/>
          <p:nvPr/>
        </p:nvSpPr>
        <p:spPr>
          <a:xfrm>
            <a:off x="5960972" y="194568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hoek 111"/>
          <p:cNvSpPr/>
          <p:nvPr/>
        </p:nvSpPr>
        <p:spPr>
          <a:xfrm>
            <a:off x="5254535" y="191616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hthoek 112"/>
          <p:cNvSpPr/>
          <p:nvPr/>
        </p:nvSpPr>
        <p:spPr>
          <a:xfrm>
            <a:off x="4431957" y="190862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hthoek 113"/>
          <p:cNvSpPr/>
          <p:nvPr/>
        </p:nvSpPr>
        <p:spPr>
          <a:xfrm>
            <a:off x="3738760" y="191516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hthoek 114"/>
          <p:cNvSpPr/>
          <p:nvPr/>
        </p:nvSpPr>
        <p:spPr>
          <a:xfrm>
            <a:off x="2959013" y="19365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al 115"/>
          <p:cNvSpPr/>
          <p:nvPr/>
        </p:nvSpPr>
        <p:spPr>
          <a:xfrm>
            <a:off x="5503247" y="2867090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al 116"/>
          <p:cNvSpPr/>
          <p:nvPr/>
        </p:nvSpPr>
        <p:spPr>
          <a:xfrm>
            <a:off x="3980012" y="2855618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al 117"/>
          <p:cNvSpPr/>
          <p:nvPr/>
        </p:nvSpPr>
        <p:spPr>
          <a:xfrm>
            <a:off x="2486575" y="2859163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al 118"/>
          <p:cNvSpPr/>
          <p:nvPr/>
        </p:nvSpPr>
        <p:spPr>
          <a:xfrm>
            <a:off x="926886" y="2874195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hthoek 119"/>
          <p:cNvSpPr/>
          <p:nvPr/>
        </p:nvSpPr>
        <p:spPr>
          <a:xfrm>
            <a:off x="5960972" y="410315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hthoek 120"/>
          <p:cNvSpPr/>
          <p:nvPr/>
        </p:nvSpPr>
        <p:spPr>
          <a:xfrm>
            <a:off x="5239918" y="4083929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hthoek 121"/>
          <p:cNvSpPr/>
          <p:nvPr/>
        </p:nvSpPr>
        <p:spPr>
          <a:xfrm>
            <a:off x="4496752" y="410315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hthoek 122"/>
          <p:cNvSpPr/>
          <p:nvPr/>
        </p:nvSpPr>
        <p:spPr>
          <a:xfrm>
            <a:off x="3696125" y="408842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hthoek 123"/>
          <p:cNvSpPr/>
          <p:nvPr/>
        </p:nvSpPr>
        <p:spPr>
          <a:xfrm>
            <a:off x="2959013" y="4083517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hthoek 124"/>
          <p:cNvSpPr/>
          <p:nvPr/>
        </p:nvSpPr>
        <p:spPr>
          <a:xfrm>
            <a:off x="2081350" y="4046180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hthoek 125"/>
          <p:cNvSpPr/>
          <p:nvPr/>
        </p:nvSpPr>
        <p:spPr>
          <a:xfrm>
            <a:off x="1319789" y="405875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hthoek 126"/>
          <p:cNvSpPr/>
          <p:nvPr/>
        </p:nvSpPr>
        <p:spPr>
          <a:xfrm>
            <a:off x="496669" y="40479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al 127"/>
          <p:cNvSpPr/>
          <p:nvPr/>
        </p:nvSpPr>
        <p:spPr>
          <a:xfrm>
            <a:off x="5468710" y="4917105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al 128"/>
          <p:cNvSpPr/>
          <p:nvPr/>
        </p:nvSpPr>
        <p:spPr>
          <a:xfrm>
            <a:off x="3997308" y="4944939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al 129"/>
          <p:cNvSpPr/>
          <p:nvPr/>
        </p:nvSpPr>
        <p:spPr>
          <a:xfrm>
            <a:off x="2402522" y="493033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al 130"/>
          <p:cNvSpPr/>
          <p:nvPr/>
        </p:nvSpPr>
        <p:spPr>
          <a:xfrm>
            <a:off x="926885" y="4939140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5850789" y="6157123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hthoek 132"/>
          <p:cNvSpPr/>
          <p:nvPr/>
        </p:nvSpPr>
        <p:spPr>
          <a:xfrm>
            <a:off x="5141365" y="618636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hthoek 133"/>
          <p:cNvSpPr/>
          <p:nvPr/>
        </p:nvSpPr>
        <p:spPr>
          <a:xfrm>
            <a:off x="4429531" y="617242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hthoek 134"/>
          <p:cNvSpPr/>
          <p:nvPr/>
        </p:nvSpPr>
        <p:spPr>
          <a:xfrm>
            <a:off x="3568015" y="616657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hthoek 135"/>
          <p:cNvSpPr/>
          <p:nvPr/>
        </p:nvSpPr>
        <p:spPr>
          <a:xfrm>
            <a:off x="2808938" y="6159195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hthoek 136"/>
          <p:cNvSpPr/>
          <p:nvPr/>
        </p:nvSpPr>
        <p:spPr>
          <a:xfrm>
            <a:off x="2107557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hthoek 137"/>
          <p:cNvSpPr/>
          <p:nvPr/>
        </p:nvSpPr>
        <p:spPr>
          <a:xfrm>
            <a:off x="1400513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hthoek 138"/>
          <p:cNvSpPr/>
          <p:nvPr/>
        </p:nvSpPr>
        <p:spPr>
          <a:xfrm>
            <a:off x="526606" y="61646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al 139"/>
          <p:cNvSpPr/>
          <p:nvPr/>
        </p:nvSpPr>
        <p:spPr>
          <a:xfrm>
            <a:off x="913526" y="681867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al 140"/>
          <p:cNvSpPr/>
          <p:nvPr/>
        </p:nvSpPr>
        <p:spPr>
          <a:xfrm>
            <a:off x="2432022" y="6819586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al 141"/>
          <p:cNvSpPr/>
          <p:nvPr/>
        </p:nvSpPr>
        <p:spPr>
          <a:xfrm>
            <a:off x="3993866" y="6818671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hthoek 143"/>
          <p:cNvSpPr/>
          <p:nvPr/>
        </p:nvSpPr>
        <p:spPr>
          <a:xfrm>
            <a:off x="6021862" y="8023777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hthoek 144"/>
          <p:cNvSpPr/>
          <p:nvPr/>
        </p:nvSpPr>
        <p:spPr>
          <a:xfrm>
            <a:off x="5141785" y="804449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echthoek 145"/>
          <p:cNvSpPr/>
          <p:nvPr/>
        </p:nvSpPr>
        <p:spPr>
          <a:xfrm>
            <a:off x="4404603" y="8058818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hthoek 146"/>
          <p:cNvSpPr/>
          <p:nvPr/>
        </p:nvSpPr>
        <p:spPr>
          <a:xfrm>
            <a:off x="3585482" y="8063991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hthoek 147"/>
          <p:cNvSpPr/>
          <p:nvPr/>
        </p:nvSpPr>
        <p:spPr>
          <a:xfrm>
            <a:off x="2847949" y="8062974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hthoek 148"/>
          <p:cNvSpPr/>
          <p:nvPr/>
        </p:nvSpPr>
        <p:spPr>
          <a:xfrm>
            <a:off x="2059325" y="8067662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hthoek 149"/>
          <p:cNvSpPr/>
          <p:nvPr/>
        </p:nvSpPr>
        <p:spPr>
          <a:xfrm>
            <a:off x="1402833" y="8086116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hthoek 150"/>
          <p:cNvSpPr/>
          <p:nvPr/>
        </p:nvSpPr>
        <p:spPr>
          <a:xfrm>
            <a:off x="534831" y="8067663"/>
            <a:ext cx="392054" cy="324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al 151"/>
          <p:cNvSpPr/>
          <p:nvPr/>
        </p:nvSpPr>
        <p:spPr>
          <a:xfrm>
            <a:off x="5587824" y="6846008"/>
            <a:ext cx="569175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9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vNOr58Zf0-RfnMtF8_-rmR6XEI1UULQ1JgUEr3PSlxi5CRHCXkntcbIvB38CR9zYsRkbqhgsybykxHxHV9fz45UFKNOEYBhEVUQSMGN9Dt7wv9xXafW39aLqDrbqEUrT9PAAPnK8edroZ_GoCZdSPkbNr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" y="500901"/>
            <a:ext cx="6853324" cy="81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836712" y="1540113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9 + 3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=12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12 + 5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=17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6 + 2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 8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14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+ 6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=20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2 + 7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 9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11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+ 8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=19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9 + 5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=14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15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+ 2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=17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8 + 7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=15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10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+ 9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=19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573016" y="1540112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20 - 10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=10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9 - 6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3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18 -   5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=13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  8 - 2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6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17 -   3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=14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10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- 5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5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16 -   8 =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8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9 - 4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5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14 -   7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 7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12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- 4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8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48680" y="986115"/>
            <a:ext cx="1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Tempo-toets 1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36712" y="3571437"/>
            <a:ext cx="52565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1+9=10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  10 - 2 =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8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  10 + 10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=10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2+7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9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10 - 7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3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6 +   6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=12</a:t>
            </a:r>
            <a:endParaRPr lang="nl-NL" dirty="0"/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5+5=10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    6 - 5 =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1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3 +   3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 6</a:t>
            </a:r>
            <a:endParaRPr lang="nl-NL" dirty="0"/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3+7=10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    8 - 3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5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   9 +   9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=18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5+4=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9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9 - 2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7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5 +   5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=10</a:t>
            </a:r>
            <a:endParaRPr lang="nl-NL" dirty="0"/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9+1=10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7 - 4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3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7 +   7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=14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5+2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7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10 - 3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7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2 +   2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 4</a:t>
            </a:r>
            <a:endParaRPr lang="nl-NL" dirty="0"/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6+4=10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   5 - 3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2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8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+   8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=16</a:t>
            </a:r>
            <a:endParaRPr lang="nl-NL" dirty="0"/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8+2=10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8 - 7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1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4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+   4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 8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7+1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8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       4 - 1 = 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3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         1 +   1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=  2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    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38724" y="3236498"/>
            <a:ext cx="1646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Tempo-toets 2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700808" y="179512"/>
            <a:ext cx="3672408" cy="3213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antwoordenbladen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3310217" y="4387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688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78751"/>
              </p:ext>
            </p:extLst>
          </p:nvPr>
        </p:nvGraphicFramePr>
        <p:xfrm>
          <a:off x="3282064" y="733826"/>
          <a:ext cx="3315288" cy="419100"/>
        </p:xfrm>
        <a:graphic>
          <a:graphicData uri="http://schemas.openxmlformats.org/drawingml/2006/table">
            <a:tbl>
              <a:tblPr/>
              <a:tblGrid>
                <a:gridCol w="828822"/>
                <a:gridCol w="828822"/>
                <a:gridCol w="828822"/>
                <a:gridCol w="828822"/>
              </a:tblGrid>
              <a:tr h="4185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7+ 5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8 + 7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12 - 4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4 + 8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4744" y="1403648"/>
            <a:ext cx="65980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06748" y="682526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1698561" y="8100392"/>
            <a:ext cx="648072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733701" y="8100392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2663421" y="8100392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1073810" y="682526"/>
            <a:ext cx="648072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1740872" y="707926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2407934" y="707926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3628281" y="8100392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16" name="Ovaal 15"/>
          <p:cNvSpPr/>
          <p:nvPr/>
        </p:nvSpPr>
        <p:spPr>
          <a:xfrm>
            <a:off x="4593141" y="8100392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17" name="Ovaal 16"/>
          <p:cNvSpPr/>
          <p:nvPr/>
        </p:nvSpPr>
        <p:spPr>
          <a:xfrm>
            <a:off x="1711553" y="1632248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1730543" y="2618399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2407934" y="2618399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1068020" y="2618399"/>
            <a:ext cx="648072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406748" y="2623527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2388944" y="1658349"/>
            <a:ext cx="648072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1073810" y="1639717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Ovaal 23"/>
          <p:cNvSpPr/>
          <p:nvPr/>
        </p:nvSpPr>
        <p:spPr>
          <a:xfrm>
            <a:off x="419948" y="1632248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Tabel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26115"/>
              </p:ext>
            </p:extLst>
          </p:nvPr>
        </p:nvGraphicFramePr>
        <p:xfrm>
          <a:off x="3241030" y="1703671"/>
          <a:ext cx="3356320" cy="419100"/>
        </p:xfrm>
        <a:graphic>
          <a:graphicData uri="http://schemas.openxmlformats.org/drawingml/2006/table">
            <a:tbl>
              <a:tblPr/>
              <a:tblGrid>
                <a:gridCol w="839080"/>
                <a:gridCol w="839080"/>
                <a:gridCol w="839080"/>
                <a:gridCol w="839080"/>
              </a:tblGrid>
              <a:tr h="3655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20 - </a:t>
                      </a: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3 + 7</a:t>
                      </a:r>
                      <a:endParaRPr lang="nl-NL" sz="150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16 - 8</a:t>
                      </a:r>
                      <a:endParaRPr lang="nl-NL" sz="150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20 - </a:t>
                      </a: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124744" y="304821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27" name="Tabel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55077"/>
              </p:ext>
            </p:extLst>
          </p:nvPr>
        </p:nvGraphicFramePr>
        <p:xfrm>
          <a:off x="3241031" y="2689261"/>
          <a:ext cx="3356320" cy="505202"/>
        </p:xfrm>
        <a:graphic>
          <a:graphicData uri="http://schemas.openxmlformats.org/drawingml/2006/table">
            <a:tbl>
              <a:tblPr/>
              <a:tblGrid>
                <a:gridCol w="839080"/>
                <a:gridCol w="839080"/>
                <a:gridCol w="839080"/>
                <a:gridCol w="839080"/>
              </a:tblGrid>
              <a:tr h="50520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14 + 6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9 + 6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10 - 2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6 + 4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74939" y="609110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428226" y="4687288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/>
          <p:nvPr/>
        </p:nvSpPr>
        <p:spPr>
          <a:xfrm>
            <a:off x="1073810" y="4698094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/>
          <p:nvPr/>
        </p:nvSpPr>
        <p:spPr>
          <a:xfrm>
            <a:off x="1745230" y="4698094"/>
            <a:ext cx="648072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/>
          <p:nvPr/>
        </p:nvSpPr>
        <p:spPr>
          <a:xfrm>
            <a:off x="2401762" y="4689784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/>
          <p:nvPr/>
        </p:nvSpPr>
        <p:spPr>
          <a:xfrm>
            <a:off x="428226" y="3623215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/>
          <p:nvPr/>
        </p:nvSpPr>
        <p:spPr>
          <a:xfrm>
            <a:off x="1087361" y="3623215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/>
          <p:nvPr/>
        </p:nvSpPr>
        <p:spPr>
          <a:xfrm>
            <a:off x="1759862" y="3607292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/>
          <p:nvPr/>
        </p:nvSpPr>
        <p:spPr>
          <a:xfrm>
            <a:off x="2412438" y="3623215"/>
            <a:ext cx="648072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64365"/>
              </p:ext>
            </p:extLst>
          </p:nvPr>
        </p:nvGraphicFramePr>
        <p:xfrm>
          <a:off x="3246595" y="3630906"/>
          <a:ext cx="3350756" cy="509314"/>
        </p:xfrm>
        <a:graphic>
          <a:graphicData uri="http://schemas.openxmlformats.org/drawingml/2006/table">
            <a:tbl>
              <a:tblPr/>
              <a:tblGrid>
                <a:gridCol w="837689"/>
                <a:gridCol w="837689"/>
                <a:gridCol w="837689"/>
                <a:gridCol w="837689"/>
              </a:tblGrid>
              <a:tr h="5093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+ 10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17- 5  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8 + 12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4 + 11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246595" y="36317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9" name="Tabel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31091"/>
              </p:ext>
            </p:extLst>
          </p:nvPr>
        </p:nvGraphicFramePr>
        <p:xfrm>
          <a:off x="3241029" y="4731003"/>
          <a:ext cx="3356320" cy="419100"/>
        </p:xfrm>
        <a:graphic>
          <a:graphicData uri="http://schemas.openxmlformats.org/drawingml/2006/table">
            <a:tbl>
              <a:tblPr/>
              <a:tblGrid>
                <a:gridCol w="839080"/>
                <a:gridCol w="839080"/>
                <a:gridCol w="839080"/>
                <a:gridCol w="839080"/>
              </a:tblGrid>
              <a:tr h="3552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18 -  8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+ 1</a:t>
                      </a: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19 - 4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19 - 11</a:t>
                      </a: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41031" y="4731797"/>
            <a:ext cx="5249483" cy="29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1" name="Rechthoek 40"/>
          <p:cNvSpPr/>
          <p:nvPr/>
        </p:nvSpPr>
        <p:spPr>
          <a:xfrm>
            <a:off x="1054554" y="177082"/>
            <a:ext cx="436892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Kleur de juiste kleur in.</a:t>
            </a:r>
            <a:endParaRPr lang="nl-NL" dirty="0"/>
          </a:p>
        </p:txBody>
      </p:sp>
      <p:sp>
        <p:nvSpPr>
          <p:cNvPr id="42" name="Rechthoek 41"/>
          <p:cNvSpPr/>
          <p:nvPr/>
        </p:nvSpPr>
        <p:spPr>
          <a:xfrm>
            <a:off x="1055798" y="5505695"/>
            <a:ext cx="436892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Maak een nieuwe som bij de juiste kleur.</a:t>
            </a:r>
            <a:endParaRPr lang="nl-NL" dirty="0"/>
          </a:p>
        </p:txBody>
      </p:sp>
      <p:sp>
        <p:nvSpPr>
          <p:cNvPr id="43" name="Ovaal 42"/>
          <p:cNvSpPr/>
          <p:nvPr/>
        </p:nvSpPr>
        <p:spPr>
          <a:xfrm>
            <a:off x="2359625" y="6935255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/>
          <p:nvPr/>
        </p:nvSpPr>
        <p:spPr>
          <a:xfrm>
            <a:off x="1694976" y="6925033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/>
          <p:nvPr/>
        </p:nvSpPr>
        <p:spPr>
          <a:xfrm>
            <a:off x="1031946" y="6936339"/>
            <a:ext cx="64807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/>
          <p:cNvSpPr/>
          <p:nvPr/>
        </p:nvSpPr>
        <p:spPr>
          <a:xfrm>
            <a:off x="389754" y="6921548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/>
          <p:cNvSpPr/>
          <p:nvPr/>
        </p:nvSpPr>
        <p:spPr>
          <a:xfrm>
            <a:off x="2359625" y="6025006"/>
            <a:ext cx="648072" cy="5760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/>
          <p:cNvSpPr/>
          <p:nvPr/>
        </p:nvSpPr>
        <p:spPr>
          <a:xfrm>
            <a:off x="1685898" y="6031677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/>
          <p:nvPr/>
        </p:nvSpPr>
        <p:spPr>
          <a:xfrm>
            <a:off x="1043755" y="6031677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/>
          <p:nvPr/>
        </p:nvSpPr>
        <p:spPr>
          <a:xfrm>
            <a:off x="389754" y="6035300"/>
            <a:ext cx="64807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1" name="Tabel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11401"/>
              </p:ext>
            </p:extLst>
          </p:nvPr>
        </p:nvGraphicFramePr>
        <p:xfrm>
          <a:off x="3241029" y="6110159"/>
          <a:ext cx="3356320" cy="419100"/>
        </p:xfrm>
        <a:graphic>
          <a:graphicData uri="http://schemas.openxmlformats.org/drawingml/2006/table">
            <a:tbl>
              <a:tblPr/>
              <a:tblGrid>
                <a:gridCol w="839080"/>
                <a:gridCol w="839080"/>
                <a:gridCol w="839080"/>
                <a:gridCol w="839080"/>
              </a:tblGrid>
              <a:tr h="3552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Tabel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82218"/>
              </p:ext>
            </p:extLst>
          </p:nvPr>
        </p:nvGraphicFramePr>
        <p:xfrm>
          <a:off x="3239017" y="7000030"/>
          <a:ext cx="3356320" cy="419100"/>
        </p:xfrm>
        <a:graphic>
          <a:graphicData uri="http://schemas.openxmlformats.org/drawingml/2006/table">
            <a:tbl>
              <a:tblPr/>
              <a:tblGrid>
                <a:gridCol w="839080"/>
                <a:gridCol w="839080"/>
                <a:gridCol w="839080"/>
                <a:gridCol w="839080"/>
              </a:tblGrid>
              <a:tr h="3552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5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60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68753"/>
              </p:ext>
            </p:extLst>
          </p:nvPr>
        </p:nvGraphicFramePr>
        <p:xfrm>
          <a:off x="332656" y="1187624"/>
          <a:ext cx="6172200" cy="5709284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23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26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endParaRPr lang="nl-NL" sz="17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/>
                      </a:r>
                      <a:br>
                        <a:rPr lang="nl-NL" sz="1700">
                          <a:effectLst/>
                        </a:rPr>
                      </a:br>
                      <a:r>
                        <a:rPr lang="nl-NL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</a:t>
                      </a:r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nl-NL" sz="170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700" dirty="0" smtClean="0">
                          <a:effectLst/>
                        </a:rPr>
                        <a:t> </a:t>
                      </a: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24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700" dirty="0" smtClean="0">
                          <a:effectLst/>
                        </a:rPr>
                        <a:t> </a:t>
                      </a: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nl-NL" sz="24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29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nl-NL" sz="17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 </a:t>
                      </a:r>
                      <a:r>
                        <a:rPr lang="nl-NL" sz="24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nl-NL" sz="1700" dirty="0"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>
                          <a:effectLst/>
                        </a:rPr>
                        <a:t/>
                      </a:r>
                      <a:br>
                        <a:rPr lang="nl-NL" sz="1700" dirty="0">
                          <a:effectLst/>
                        </a:rPr>
                      </a:br>
                      <a:r>
                        <a:rPr lang="nl-N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nl-N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nl-NL" sz="2400" dirty="0">
                        <a:effectLst/>
                      </a:endParaRPr>
                    </a:p>
                  </a:txBody>
                  <a:tcPr marL="91848" marR="91848" marT="91848" marB="9184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2656" y="118751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51130" y="215781"/>
            <a:ext cx="4157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Maak de rij af met stappen van 2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2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250</Words>
  <Application>Microsoft Office PowerPoint</Application>
  <PresentationFormat>Diavoorstelling (4:3)</PresentationFormat>
  <Paragraphs>351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60</cp:revision>
  <cp:lastPrinted>2024-01-01T14:18:34Z</cp:lastPrinted>
  <dcterms:created xsi:type="dcterms:W3CDTF">2014-01-19T15:45:44Z</dcterms:created>
  <dcterms:modified xsi:type="dcterms:W3CDTF">2024-01-03T15:22:26Z</dcterms:modified>
</cp:coreProperties>
</file>