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BC5142-41E2-4194-95B6-49AFCCCD02A8}">
  <a:tblStyle styleId="{8ABC5142-41E2-4194-95B6-49AFCCCD02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97371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20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9dd9249f0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9dd9249f0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45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61f8c058d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61f8c058d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90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1f8c058d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61f8c058d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583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dd9249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dd9249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42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9dd9249f0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9dd9249f0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44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p:nvPr/>
        </p:nvSpPr>
        <p:spPr>
          <a:xfrm>
            <a:off x="1793350" y="1086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56" name="Google Shape;56;p13"/>
          <p:cNvSpPr/>
          <p:nvPr/>
        </p:nvSpPr>
        <p:spPr>
          <a:xfrm>
            <a:off x="2555350" y="1086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57" name="Google Shape;57;p13"/>
          <p:cNvSpPr/>
          <p:nvPr/>
        </p:nvSpPr>
        <p:spPr>
          <a:xfrm>
            <a:off x="3317350" y="1086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58" name="Google Shape;58;p13"/>
          <p:cNvSpPr/>
          <p:nvPr/>
        </p:nvSpPr>
        <p:spPr>
          <a:xfrm>
            <a:off x="4079350" y="1086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59" name="Google Shape;59;p13"/>
          <p:cNvSpPr/>
          <p:nvPr/>
        </p:nvSpPr>
        <p:spPr>
          <a:xfrm>
            <a:off x="4841350" y="1086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60" name="Google Shape;60;p13"/>
          <p:cNvSpPr/>
          <p:nvPr/>
        </p:nvSpPr>
        <p:spPr>
          <a:xfrm>
            <a:off x="5603350" y="1086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61" name="Google Shape;61;p13"/>
          <p:cNvSpPr/>
          <p:nvPr/>
        </p:nvSpPr>
        <p:spPr>
          <a:xfrm>
            <a:off x="6365350" y="1086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62" name="Google Shape;62;p13"/>
          <p:cNvSpPr/>
          <p:nvPr/>
        </p:nvSpPr>
        <p:spPr>
          <a:xfrm>
            <a:off x="3680000" y="1842288"/>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63" name="Google Shape;63;p13"/>
          <p:cNvSpPr/>
          <p:nvPr/>
        </p:nvSpPr>
        <p:spPr>
          <a:xfrm>
            <a:off x="4457900" y="1842563"/>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64" name="Google Shape;64;p13"/>
          <p:cNvSpPr/>
          <p:nvPr/>
        </p:nvSpPr>
        <p:spPr>
          <a:xfrm>
            <a:off x="2902100" y="1829163"/>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sp>
        <p:nvSpPr>
          <p:cNvPr id="65" name="Google Shape;65;p13"/>
          <p:cNvSpPr/>
          <p:nvPr/>
        </p:nvSpPr>
        <p:spPr>
          <a:xfrm>
            <a:off x="5235800" y="1842575"/>
            <a:ext cx="721800" cy="669900"/>
          </a:xfrm>
          <a:prstGeom prst="roundRect">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p:txBody>
      </p:sp>
      <p:pic>
        <p:nvPicPr>
          <p:cNvPr id="66" name="Google Shape;66;p13"/>
          <p:cNvPicPr preferRelativeResize="0"/>
          <p:nvPr/>
        </p:nvPicPr>
        <p:blipFill>
          <a:blip r:embed="rId4">
            <a:alphaModFix/>
          </a:blip>
          <a:stretch>
            <a:fillRect/>
          </a:stretch>
        </p:blipFill>
        <p:spPr>
          <a:xfrm>
            <a:off x="1917964" y="1146089"/>
            <a:ext cx="472576" cy="550874"/>
          </a:xfrm>
          <a:prstGeom prst="rect">
            <a:avLst/>
          </a:prstGeom>
          <a:noFill/>
          <a:ln>
            <a:noFill/>
          </a:ln>
        </p:spPr>
      </p:pic>
      <p:pic>
        <p:nvPicPr>
          <p:cNvPr id="67" name="Google Shape;67;p13"/>
          <p:cNvPicPr preferRelativeResize="0"/>
          <p:nvPr/>
        </p:nvPicPr>
        <p:blipFill>
          <a:blip r:embed="rId5">
            <a:alphaModFix/>
          </a:blip>
          <a:stretch>
            <a:fillRect/>
          </a:stretch>
        </p:blipFill>
        <p:spPr>
          <a:xfrm>
            <a:off x="2705962" y="1146100"/>
            <a:ext cx="420578" cy="550876"/>
          </a:xfrm>
          <a:prstGeom prst="rect">
            <a:avLst/>
          </a:prstGeom>
          <a:noFill/>
          <a:ln>
            <a:noFill/>
          </a:ln>
        </p:spPr>
      </p:pic>
      <p:pic>
        <p:nvPicPr>
          <p:cNvPr id="68" name="Google Shape;68;p13"/>
          <p:cNvPicPr preferRelativeResize="0"/>
          <p:nvPr/>
        </p:nvPicPr>
        <p:blipFill>
          <a:blip r:embed="rId5">
            <a:alphaModFix/>
          </a:blip>
          <a:stretch>
            <a:fillRect/>
          </a:stretch>
        </p:blipFill>
        <p:spPr>
          <a:xfrm>
            <a:off x="3467962" y="1146100"/>
            <a:ext cx="420578" cy="550876"/>
          </a:xfrm>
          <a:prstGeom prst="rect">
            <a:avLst/>
          </a:prstGeom>
          <a:noFill/>
          <a:ln>
            <a:noFill/>
          </a:ln>
        </p:spPr>
      </p:pic>
      <p:pic>
        <p:nvPicPr>
          <p:cNvPr id="69" name="Google Shape;69;p13"/>
          <p:cNvPicPr preferRelativeResize="0"/>
          <p:nvPr/>
        </p:nvPicPr>
        <p:blipFill>
          <a:blip r:embed="rId6">
            <a:alphaModFix/>
          </a:blip>
          <a:stretch>
            <a:fillRect/>
          </a:stretch>
        </p:blipFill>
        <p:spPr>
          <a:xfrm>
            <a:off x="4229950" y="1134750"/>
            <a:ext cx="420600" cy="573542"/>
          </a:xfrm>
          <a:prstGeom prst="rect">
            <a:avLst/>
          </a:prstGeom>
          <a:noFill/>
          <a:ln>
            <a:noFill/>
          </a:ln>
        </p:spPr>
      </p:pic>
      <p:pic>
        <p:nvPicPr>
          <p:cNvPr id="70" name="Google Shape;70;p13"/>
          <p:cNvPicPr preferRelativeResize="0"/>
          <p:nvPr/>
        </p:nvPicPr>
        <p:blipFill>
          <a:blip r:embed="rId7">
            <a:alphaModFix/>
          </a:blip>
          <a:stretch>
            <a:fillRect/>
          </a:stretch>
        </p:blipFill>
        <p:spPr>
          <a:xfrm>
            <a:off x="4991950" y="1112263"/>
            <a:ext cx="420599" cy="618539"/>
          </a:xfrm>
          <a:prstGeom prst="rect">
            <a:avLst/>
          </a:prstGeom>
          <a:noFill/>
          <a:ln>
            <a:noFill/>
          </a:ln>
        </p:spPr>
      </p:pic>
      <p:pic>
        <p:nvPicPr>
          <p:cNvPr id="71" name="Google Shape;71;p13"/>
          <p:cNvPicPr preferRelativeResize="0"/>
          <p:nvPr/>
        </p:nvPicPr>
        <p:blipFill>
          <a:blip r:embed="rId8">
            <a:alphaModFix/>
          </a:blip>
          <a:stretch>
            <a:fillRect/>
          </a:stretch>
        </p:blipFill>
        <p:spPr>
          <a:xfrm>
            <a:off x="5776659" y="1112275"/>
            <a:ext cx="375167" cy="618524"/>
          </a:xfrm>
          <a:prstGeom prst="rect">
            <a:avLst/>
          </a:prstGeom>
          <a:noFill/>
          <a:ln>
            <a:noFill/>
          </a:ln>
        </p:spPr>
      </p:pic>
      <p:pic>
        <p:nvPicPr>
          <p:cNvPr id="72" name="Google Shape;72;p13"/>
          <p:cNvPicPr preferRelativeResize="0"/>
          <p:nvPr/>
        </p:nvPicPr>
        <p:blipFill>
          <a:blip r:embed="rId8">
            <a:alphaModFix/>
          </a:blip>
          <a:stretch>
            <a:fillRect/>
          </a:stretch>
        </p:blipFill>
        <p:spPr>
          <a:xfrm>
            <a:off x="5386409" y="1868275"/>
            <a:ext cx="375167" cy="618524"/>
          </a:xfrm>
          <a:prstGeom prst="rect">
            <a:avLst/>
          </a:prstGeom>
          <a:noFill/>
          <a:ln>
            <a:noFill/>
          </a:ln>
        </p:spPr>
      </p:pic>
      <p:pic>
        <p:nvPicPr>
          <p:cNvPr id="73" name="Google Shape;73;p13"/>
          <p:cNvPicPr preferRelativeResize="0"/>
          <p:nvPr/>
        </p:nvPicPr>
        <p:blipFill>
          <a:blip r:embed="rId9">
            <a:alphaModFix/>
          </a:blip>
          <a:stretch>
            <a:fillRect/>
          </a:stretch>
        </p:blipFill>
        <p:spPr>
          <a:xfrm>
            <a:off x="6538662" y="1116895"/>
            <a:ext cx="375176" cy="609282"/>
          </a:xfrm>
          <a:prstGeom prst="rect">
            <a:avLst/>
          </a:prstGeom>
          <a:noFill/>
          <a:ln>
            <a:noFill/>
          </a:ln>
        </p:spPr>
      </p:pic>
      <p:pic>
        <p:nvPicPr>
          <p:cNvPr id="74" name="Google Shape;74;p13"/>
          <p:cNvPicPr preferRelativeResize="0"/>
          <p:nvPr/>
        </p:nvPicPr>
        <p:blipFill>
          <a:blip r:embed="rId6">
            <a:alphaModFix/>
          </a:blip>
          <a:stretch>
            <a:fillRect/>
          </a:stretch>
        </p:blipFill>
        <p:spPr>
          <a:xfrm>
            <a:off x="3052700" y="1877362"/>
            <a:ext cx="420600" cy="573542"/>
          </a:xfrm>
          <a:prstGeom prst="rect">
            <a:avLst/>
          </a:prstGeom>
          <a:noFill/>
          <a:ln>
            <a:noFill/>
          </a:ln>
        </p:spPr>
      </p:pic>
      <p:pic>
        <p:nvPicPr>
          <p:cNvPr id="75" name="Google Shape;75;p13"/>
          <p:cNvPicPr preferRelativeResize="0"/>
          <p:nvPr/>
        </p:nvPicPr>
        <p:blipFill>
          <a:blip r:embed="rId10">
            <a:alphaModFix/>
          </a:blip>
          <a:stretch>
            <a:fillRect/>
          </a:stretch>
        </p:blipFill>
        <p:spPr>
          <a:xfrm>
            <a:off x="3830598" y="1868550"/>
            <a:ext cx="420600" cy="617405"/>
          </a:xfrm>
          <a:prstGeom prst="rect">
            <a:avLst/>
          </a:prstGeom>
          <a:noFill/>
          <a:ln>
            <a:noFill/>
          </a:ln>
        </p:spPr>
      </p:pic>
      <p:pic>
        <p:nvPicPr>
          <p:cNvPr id="76" name="Google Shape;76;p13"/>
          <p:cNvPicPr preferRelativeResize="0"/>
          <p:nvPr/>
        </p:nvPicPr>
        <p:blipFill>
          <a:blip r:embed="rId11">
            <a:alphaModFix/>
          </a:blip>
          <a:stretch>
            <a:fillRect/>
          </a:stretch>
        </p:blipFill>
        <p:spPr>
          <a:xfrm>
            <a:off x="4608500" y="1869375"/>
            <a:ext cx="420599" cy="616293"/>
          </a:xfrm>
          <a:prstGeom prst="rect">
            <a:avLst/>
          </a:prstGeom>
          <a:noFill/>
          <a:ln>
            <a:noFill/>
          </a:ln>
        </p:spPr>
      </p:pic>
      <p:pic>
        <p:nvPicPr>
          <p:cNvPr id="77" name="Google Shape;77;p13"/>
          <p:cNvPicPr preferRelativeResize="0"/>
          <p:nvPr/>
        </p:nvPicPr>
        <p:blipFill>
          <a:blip r:embed="rId12">
            <a:alphaModFix/>
          </a:blip>
          <a:stretch>
            <a:fillRect/>
          </a:stretch>
        </p:blipFill>
        <p:spPr>
          <a:xfrm>
            <a:off x="3036295" y="2702925"/>
            <a:ext cx="2921298" cy="21220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p:nvPr/>
        </p:nvSpPr>
        <p:spPr>
          <a:xfrm>
            <a:off x="718600" y="432000"/>
            <a:ext cx="7293000" cy="42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solidFill>
                  <a:schemeClr val="dk2"/>
                </a:solidFill>
              </a:rPr>
              <a:t>Dit spelletje is een leuk tussendoorspelletje. De leerling moet zoveel mogelijk woordjes maken van de letters hierboven. De letters mogen onbeperkt gebruikt worden. Maar een woord bij fietstas met meer dan twee letters t kan bijvoorbeeld niet, want er zijn maar maar twee letters t.</a:t>
            </a:r>
            <a:endParaRPr sz="1800">
              <a:solidFill>
                <a:schemeClr val="dk2"/>
              </a:solidFill>
            </a:endParaRPr>
          </a:p>
          <a:p>
            <a:pPr marL="0" lvl="0" indent="0" algn="l" rtl="0">
              <a:spcBef>
                <a:spcPts val="0"/>
              </a:spcBef>
              <a:spcAft>
                <a:spcPts val="0"/>
              </a:spcAft>
              <a:buNone/>
            </a:pPr>
            <a:r>
              <a:rPr lang="nl" sz="1800">
                <a:solidFill>
                  <a:schemeClr val="dk2"/>
                </a:solidFill>
              </a:rPr>
              <a:t>Iedere letter heeft een waarde, dus het is stiekem ook nog naast taal een klein rekenlesje. Ieder woord moet worden opgeteld. Om alle eindgetallen op te tellen is misschien een rekenmachine wel handig.</a:t>
            </a: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83" name="Google Shape;83;p14"/>
          <p:cNvPicPr preferRelativeResize="0"/>
          <p:nvPr/>
        </p:nvPicPr>
        <p:blipFill>
          <a:blip r:embed="rId3">
            <a:alphaModFix/>
          </a:blip>
          <a:stretch>
            <a:fillRect/>
          </a:stretch>
        </p:blipFill>
        <p:spPr>
          <a:xfrm>
            <a:off x="3934520" y="2809850"/>
            <a:ext cx="2921298" cy="2122011"/>
          </a:xfrm>
          <a:prstGeom prst="rect">
            <a:avLst/>
          </a:prstGeom>
          <a:noFill/>
          <a:ln>
            <a:noFill/>
          </a:ln>
        </p:spPr>
      </p:pic>
      <p:pic>
        <p:nvPicPr>
          <p:cNvPr id="84" name="Google Shape;84;p14"/>
          <p:cNvPicPr preferRelativeResize="0"/>
          <p:nvPr/>
        </p:nvPicPr>
        <p:blipFill>
          <a:blip r:embed="rId4">
            <a:alphaModFix/>
          </a:blip>
          <a:stretch>
            <a:fillRect/>
          </a:stretch>
        </p:blipFill>
        <p:spPr>
          <a:xfrm rot="1492594">
            <a:off x="928302" y="3524198"/>
            <a:ext cx="690626" cy="805057"/>
          </a:xfrm>
          <a:prstGeom prst="rect">
            <a:avLst/>
          </a:prstGeom>
          <a:noFill/>
          <a:ln>
            <a:noFill/>
          </a:ln>
        </p:spPr>
      </p:pic>
      <p:pic>
        <p:nvPicPr>
          <p:cNvPr id="85" name="Google Shape;85;p14"/>
          <p:cNvPicPr preferRelativeResize="0"/>
          <p:nvPr/>
        </p:nvPicPr>
        <p:blipFill>
          <a:blip r:embed="rId5">
            <a:alphaModFix/>
          </a:blip>
          <a:stretch>
            <a:fillRect/>
          </a:stretch>
        </p:blipFill>
        <p:spPr>
          <a:xfrm rot="-929849">
            <a:off x="2637499" y="2932675"/>
            <a:ext cx="635950" cy="935218"/>
          </a:xfrm>
          <a:prstGeom prst="rect">
            <a:avLst/>
          </a:prstGeom>
          <a:noFill/>
          <a:ln>
            <a:noFill/>
          </a:ln>
        </p:spPr>
      </p:pic>
      <p:pic>
        <p:nvPicPr>
          <p:cNvPr id="86" name="Google Shape;86;p14"/>
          <p:cNvPicPr preferRelativeResize="0"/>
          <p:nvPr/>
        </p:nvPicPr>
        <p:blipFill>
          <a:blip r:embed="rId6">
            <a:alphaModFix/>
          </a:blip>
          <a:stretch>
            <a:fillRect/>
          </a:stretch>
        </p:blipFill>
        <p:spPr>
          <a:xfrm rot="1328180">
            <a:off x="7512526" y="3309621"/>
            <a:ext cx="635949" cy="794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91" name="Google Shape;91;p15"/>
          <p:cNvGraphicFramePr/>
          <p:nvPr/>
        </p:nvGraphicFramePr>
        <p:xfrm>
          <a:off x="311775" y="285338"/>
          <a:ext cx="3000000" cy="3000000"/>
        </p:xfrm>
        <a:graphic>
          <a:graphicData uri="http://schemas.openxmlformats.org/drawingml/2006/table">
            <a:tbl>
              <a:tblPr>
                <a:noFill/>
                <a:tableStyleId>{8ABC5142-41E2-4194-95B6-49AFCCCD02A8}</a:tableStyleId>
              </a:tblPr>
              <a:tblGrid>
                <a:gridCol w="1032800"/>
                <a:gridCol w="1032800"/>
                <a:gridCol w="1032800"/>
                <a:gridCol w="1032800"/>
                <a:gridCol w="1032800"/>
                <a:gridCol w="1032800"/>
                <a:gridCol w="1032800"/>
                <a:gridCol w="1032800"/>
              </a:tblGrid>
              <a:tr h="891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bl>
          </a:graphicData>
        </a:graphic>
      </p:graphicFrame>
      <p:sp>
        <p:nvSpPr>
          <p:cNvPr id="92" name="Google Shape;92;p15"/>
          <p:cNvSpPr/>
          <p:nvPr/>
        </p:nvSpPr>
        <p:spPr>
          <a:xfrm>
            <a:off x="389775" y="3480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4       </a:t>
            </a:r>
            <a:endParaRPr/>
          </a:p>
        </p:txBody>
      </p:sp>
      <p:pic>
        <p:nvPicPr>
          <p:cNvPr id="93" name="Google Shape;93;p15"/>
          <p:cNvPicPr preferRelativeResize="0"/>
          <p:nvPr/>
        </p:nvPicPr>
        <p:blipFill>
          <a:blip r:embed="rId3">
            <a:alphaModFix/>
          </a:blip>
          <a:stretch>
            <a:fillRect/>
          </a:stretch>
        </p:blipFill>
        <p:spPr>
          <a:xfrm>
            <a:off x="560198" y="395775"/>
            <a:ext cx="350875" cy="640649"/>
          </a:xfrm>
          <a:prstGeom prst="rect">
            <a:avLst/>
          </a:prstGeom>
          <a:noFill/>
          <a:ln>
            <a:noFill/>
          </a:ln>
        </p:spPr>
      </p:pic>
      <p:sp>
        <p:nvSpPr>
          <p:cNvPr id="94" name="Google Shape;94;p15"/>
          <p:cNvSpPr/>
          <p:nvPr/>
        </p:nvSpPr>
        <p:spPr>
          <a:xfrm>
            <a:off x="34802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3   2       </a:t>
            </a:r>
            <a:endParaRPr/>
          </a:p>
        </p:txBody>
      </p:sp>
      <p:sp>
        <p:nvSpPr>
          <p:cNvPr id="95" name="Google Shape;95;p15"/>
          <p:cNvSpPr/>
          <p:nvPr/>
        </p:nvSpPr>
        <p:spPr>
          <a:xfrm>
            <a:off x="449077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96" name="Google Shape;96;p15"/>
          <p:cNvSpPr/>
          <p:nvPr/>
        </p:nvSpPr>
        <p:spPr>
          <a:xfrm>
            <a:off x="55307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97" name="Google Shape;97;p15"/>
          <p:cNvSpPr/>
          <p:nvPr/>
        </p:nvSpPr>
        <p:spPr>
          <a:xfrm>
            <a:off x="6570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sp>
        <p:nvSpPr>
          <p:cNvPr id="98" name="Google Shape;98;p15"/>
          <p:cNvSpPr/>
          <p:nvPr/>
        </p:nvSpPr>
        <p:spPr>
          <a:xfrm>
            <a:off x="76105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99" name="Google Shape;99;p15"/>
          <p:cNvSpPr/>
          <p:nvPr/>
        </p:nvSpPr>
        <p:spPr>
          <a:xfrm>
            <a:off x="14590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sp>
        <p:nvSpPr>
          <p:cNvPr id="100" name="Google Shape;100;p15"/>
          <p:cNvSpPr/>
          <p:nvPr/>
        </p:nvSpPr>
        <p:spPr>
          <a:xfrm>
            <a:off x="2469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pic>
        <p:nvPicPr>
          <p:cNvPr id="101" name="Google Shape;101;p15"/>
          <p:cNvPicPr preferRelativeResize="0"/>
          <p:nvPr/>
        </p:nvPicPr>
        <p:blipFill>
          <a:blip r:embed="rId4">
            <a:alphaModFix/>
          </a:blip>
          <a:stretch>
            <a:fillRect/>
          </a:stretch>
        </p:blipFill>
        <p:spPr>
          <a:xfrm>
            <a:off x="1635650" y="410575"/>
            <a:ext cx="300479" cy="640649"/>
          </a:xfrm>
          <a:prstGeom prst="rect">
            <a:avLst/>
          </a:prstGeom>
          <a:noFill/>
          <a:ln>
            <a:noFill/>
          </a:ln>
        </p:spPr>
      </p:pic>
      <p:pic>
        <p:nvPicPr>
          <p:cNvPr id="102" name="Google Shape;102;p15"/>
          <p:cNvPicPr preferRelativeResize="0"/>
          <p:nvPr/>
        </p:nvPicPr>
        <p:blipFill>
          <a:blip r:embed="rId5">
            <a:alphaModFix/>
          </a:blip>
          <a:stretch>
            <a:fillRect/>
          </a:stretch>
        </p:blipFill>
        <p:spPr>
          <a:xfrm>
            <a:off x="2591775" y="410571"/>
            <a:ext cx="388598" cy="640651"/>
          </a:xfrm>
          <a:prstGeom prst="rect">
            <a:avLst/>
          </a:prstGeom>
          <a:noFill/>
          <a:ln>
            <a:noFill/>
          </a:ln>
        </p:spPr>
      </p:pic>
      <p:pic>
        <p:nvPicPr>
          <p:cNvPr id="103" name="Google Shape;103;p15"/>
          <p:cNvPicPr preferRelativeResize="0"/>
          <p:nvPr/>
        </p:nvPicPr>
        <p:blipFill>
          <a:blip r:embed="rId6">
            <a:alphaModFix/>
          </a:blip>
          <a:stretch>
            <a:fillRect/>
          </a:stretch>
        </p:blipFill>
        <p:spPr>
          <a:xfrm>
            <a:off x="3553025" y="410574"/>
            <a:ext cx="538652" cy="640650"/>
          </a:xfrm>
          <a:prstGeom prst="rect">
            <a:avLst/>
          </a:prstGeom>
          <a:noFill/>
          <a:ln>
            <a:noFill/>
          </a:ln>
        </p:spPr>
      </p:pic>
      <p:pic>
        <p:nvPicPr>
          <p:cNvPr id="104" name="Google Shape;104;p15"/>
          <p:cNvPicPr preferRelativeResize="0"/>
          <p:nvPr/>
        </p:nvPicPr>
        <p:blipFill>
          <a:blip r:embed="rId6">
            <a:alphaModFix/>
          </a:blip>
          <a:stretch>
            <a:fillRect/>
          </a:stretch>
        </p:blipFill>
        <p:spPr>
          <a:xfrm>
            <a:off x="5596850" y="444049"/>
            <a:ext cx="457449" cy="592375"/>
          </a:xfrm>
          <a:prstGeom prst="rect">
            <a:avLst/>
          </a:prstGeom>
          <a:noFill/>
          <a:ln>
            <a:noFill/>
          </a:ln>
        </p:spPr>
      </p:pic>
      <p:pic>
        <p:nvPicPr>
          <p:cNvPr id="105" name="Google Shape;105;p15"/>
          <p:cNvPicPr preferRelativeResize="0"/>
          <p:nvPr/>
        </p:nvPicPr>
        <p:blipFill>
          <a:blip r:embed="rId7">
            <a:alphaModFix/>
          </a:blip>
          <a:stretch>
            <a:fillRect/>
          </a:stretch>
        </p:blipFill>
        <p:spPr>
          <a:xfrm>
            <a:off x="4541863" y="394337"/>
            <a:ext cx="538650" cy="673132"/>
          </a:xfrm>
          <a:prstGeom prst="rect">
            <a:avLst/>
          </a:prstGeom>
          <a:noFill/>
          <a:ln>
            <a:noFill/>
          </a:ln>
        </p:spPr>
      </p:pic>
      <p:pic>
        <p:nvPicPr>
          <p:cNvPr id="106" name="Google Shape;106;p15"/>
          <p:cNvPicPr preferRelativeResize="0"/>
          <p:nvPr/>
        </p:nvPicPr>
        <p:blipFill>
          <a:blip r:embed="rId7">
            <a:alphaModFix/>
          </a:blip>
          <a:stretch>
            <a:fillRect/>
          </a:stretch>
        </p:blipFill>
        <p:spPr>
          <a:xfrm>
            <a:off x="7686263" y="394337"/>
            <a:ext cx="538650" cy="673132"/>
          </a:xfrm>
          <a:prstGeom prst="rect">
            <a:avLst/>
          </a:prstGeom>
          <a:noFill/>
          <a:ln>
            <a:noFill/>
          </a:ln>
        </p:spPr>
      </p:pic>
      <p:pic>
        <p:nvPicPr>
          <p:cNvPr id="107" name="Google Shape;107;p15"/>
          <p:cNvPicPr preferRelativeResize="0"/>
          <p:nvPr/>
        </p:nvPicPr>
        <p:blipFill>
          <a:blip r:embed="rId8">
            <a:alphaModFix/>
          </a:blip>
          <a:stretch>
            <a:fillRect/>
          </a:stretch>
        </p:blipFill>
        <p:spPr>
          <a:xfrm>
            <a:off x="6603700" y="404487"/>
            <a:ext cx="457450" cy="671489"/>
          </a:xfrm>
          <a:prstGeom prst="rect">
            <a:avLst/>
          </a:prstGeom>
          <a:noFill/>
          <a:ln>
            <a:noFill/>
          </a:ln>
        </p:spPr>
      </p:pic>
      <p:sp>
        <p:nvSpPr>
          <p:cNvPr id="108" name="Google Shape;108;p15"/>
          <p:cNvSpPr/>
          <p:nvPr/>
        </p:nvSpPr>
        <p:spPr>
          <a:xfrm>
            <a:off x="312250" y="1287475"/>
            <a:ext cx="8262300" cy="3710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09" name="Google Shape;109;p15"/>
          <p:cNvCxnSpPr/>
          <p:nvPr/>
        </p:nvCxnSpPr>
        <p:spPr>
          <a:xfrm flipH="1">
            <a:off x="1936125" y="12982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10" name="Google Shape;110;p15"/>
          <p:cNvCxnSpPr/>
          <p:nvPr/>
        </p:nvCxnSpPr>
        <p:spPr>
          <a:xfrm flipH="1">
            <a:off x="35530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11" name="Google Shape;111;p15"/>
          <p:cNvCxnSpPr/>
          <p:nvPr/>
        </p:nvCxnSpPr>
        <p:spPr>
          <a:xfrm flipH="1">
            <a:off x="51699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12" name="Google Shape;112;p15"/>
          <p:cNvCxnSpPr/>
          <p:nvPr/>
        </p:nvCxnSpPr>
        <p:spPr>
          <a:xfrm flipH="1">
            <a:off x="6786825" y="1287475"/>
            <a:ext cx="21300" cy="3689100"/>
          </a:xfrm>
          <a:prstGeom prst="straightConnector1">
            <a:avLst/>
          </a:prstGeom>
          <a:noFill/>
          <a:ln w="19050" cap="flat" cmpd="sng">
            <a:solidFill>
              <a:schemeClr val="dk2"/>
            </a:solidFill>
            <a:prstDash val="solid"/>
            <a:round/>
            <a:headEnd type="none" w="med" len="med"/>
            <a:tailEnd type="none" w="med" len="med"/>
          </a:ln>
        </p:spPr>
      </p:cxnSp>
      <p:sp>
        <p:nvSpPr>
          <p:cNvPr id="113" name="Google Shape;113;p15"/>
          <p:cNvSpPr/>
          <p:nvPr/>
        </p:nvSpPr>
        <p:spPr>
          <a:xfrm>
            <a:off x="6813800" y="4303000"/>
            <a:ext cx="1681800" cy="64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aantal punten:</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114" name="Google Shape;114;p15"/>
          <p:cNvCxnSpPr/>
          <p:nvPr/>
        </p:nvCxnSpPr>
        <p:spPr>
          <a:xfrm>
            <a:off x="1624738" y="13090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15" name="Google Shape;115;p15"/>
          <p:cNvCxnSpPr/>
          <p:nvPr/>
        </p:nvCxnSpPr>
        <p:spPr>
          <a:xfrm>
            <a:off x="3228650"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16" name="Google Shape;116;p15"/>
          <p:cNvCxnSpPr/>
          <p:nvPr/>
        </p:nvCxnSpPr>
        <p:spPr>
          <a:xfrm>
            <a:off x="4864638"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15"/>
          <p:cNvCxnSpPr/>
          <p:nvPr/>
        </p:nvCxnSpPr>
        <p:spPr>
          <a:xfrm>
            <a:off x="6514088"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p15"/>
          <p:cNvCxnSpPr/>
          <p:nvPr/>
        </p:nvCxnSpPr>
        <p:spPr>
          <a:xfrm flipH="1">
            <a:off x="8278800" y="1298275"/>
            <a:ext cx="15900" cy="3019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Google Shape;123;p16"/>
          <p:cNvGraphicFramePr/>
          <p:nvPr/>
        </p:nvGraphicFramePr>
        <p:xfrm>
          <a:off x="311775" y="285338"/>
          <a:ext cx="3000000" cy="3000000"/>
        </p:xfrm>
        <a:graphic>
          <a:graphicData uri="http://schemas.openxmlformats.org/drawingml/2006/table">
            <a:tbl>
              <a:tblPr>
                <a:noFill/>
                <a:tableStyleId>{8ABC5142-41E2-4194-95B6-49AFCCCD02A8}</a:tableStyleId>
              </a:tblPr>
              <a:tblGrid>
                <a:gridCol w="1032800"/>
                <a:gridCol w="1032800"/>
                <a:gridCol w="1032800"/>
                <a:gridCol w="1032800"/>
                <a:gridCol w="1032800"/>
                <a:gridCol w="1032800"/>
                <a:gridCol w="1032800"/>
                <a:gridCol w="1032800"/>
              </a:tblGrid>
              <a:tr h="891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nl"/>
                        <a:t>                 </a:t>
                      </a:r>
                      <a:endParaRPr/>
                    </a:p>
                    <a:p>
                      <a:pPr marL="0" lvl="0" indent="0" algn="l" rtl="0">
                        <a:spcBef>
                          <a:spcPts val="0"/>
                        </a:spcBef>
                        <a:spcAft>
                          <a:spcPts val="0"/>
                        </a:spcAft>
                        <a:buNone/>
                      </a:pPr>
                      <a:endParaRPr/>
                    </a:p>
                  </a:txBody>
                  <a:tcPr marL="91425" marR="91425" marT="91425" marB="91425"/>
                </a:tc>
              </a:tr>
            </a:tbl>
          </a:graphicData>
        </a:graphic>
      </p:graphicFrame>
      <p:sp>
        <p:nvSpPr>
          <p:cNvPr id="124" name="Google Shape;124;p16"/>
          <p:cNvSpPr/>
          <p:nvPr/>
        </p:nvSpPr>
        <p:spPr>
          <a:xfrm>
            <a:off x="389775" y="3480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4       </a:t>
            </a:r>
            <a:endParaRPr/>
          </a:p>
        </p:txBody>
      </p:sp>
      <p:sp>
        <p:nvSpPr>
          <p:cNvPr id="125" name="Google Shape;125;p16"/>
          <p:cNvSpPr/>
          <p:nvPr/>
        </p:nvSpPr>
        <p:spPr>
          <a:xfrm>
            <a:off x="34802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26" name="Google Shape;126;p16"/>
          <p:cNvSpPr/>
          <p:nvPr/>
        </p:nvSpPr>
        <p:spPr>
          <a:xfrm>
            <a:off x="449077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sp>
        <p:nvSpPr>
          <p:cNvPr id="127" name="Google Shape;127;p16"/>
          <p:cNvSpPr/>
          <p:nvPr/>
        </p:nvSpPr>
        <p:spPr>
          <a:xfrm>
            <a:off x="55798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28" name="Google Shape;128;p16"/>
          <p:cNvSpPr/>
          <p:nvPr/>
        </p:nvSpPr>
        <p:spPr>
          <a:xfrm>
            <a:off x="14590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sp>
        <p:nvSpPr>
          <p:cNvPr id="129" name="Google Shape;129;p16"/>
          <p:cNvSpPr/>
          <p:nvPr/>
        </p:nvSpPr>
        <p:spPr>
          <a:xfrm>
            <a:off x="2469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pic>
        <p:nvPicPr>
          <p:cNvPr id="130" name="Google Shape;130;p16"/>
          <p:cNvPicPr preferRelativeResize="0"/>
          <p:nvPr/>
        </p:nvPicPr>
        <p:blipFill>
          <a:blip r:embed="rId3">
            <a:alphaModFix/>
          </a:blip>
          <a:stretch>
            <a:fillRect/>
          </a:stretch>
        </p:blipFill>
        <p:spPr>
          <a:xfrm>
            <a:off x="4656950" y="410571"/>
            <a:ext cx="388598" cy="640651"/>
          </a:xfrm>
          <a:prstGeom prst="rect">
            <a:avLst/>
          </a:prstGeom>
          <a:noFill/>
          <a:ln>
            <a:noFill/>
          </a:ln>
        </p:spPr>
      </p:pic>
      <p:pic>
        <p:nvPicPr>
          <p:cNvPr id="131" name="Google Shape;131;p16"/>
          <p:cNvPicPr preferRelativeResize="0"/>
          <p:nvPr/>
        </p:nvPicPr>
        <p:blipFill>
          <a:blip r:embed="rId4">
            <a:alphaModFix/>
          </a:blip>
          <a:stretch>
            <a:fillRect/>
          </a:stretch>
        </p:blipFill>
        <p:spPr>
          <a:xfrm>
            <a:off x="1538800" y="395162"/>
            <a:ext cx="457450" cy="671489"/>
          </a:xfrm>
          <a:prstGeom prst="rect">
            <a:avLst/>
          </a:prstGeom>
          <a:noFill/>
          <a:ln>
            <a:noFill/>
          </a:ln>
        </p:spPr>
      </p:pic>
      <p:sp>
        <p:nvSpPr>
          <p:cNvPr id="132" name="Google Shape;132;p16"/>
          <p:cNvSpPr/>
          <p:nvPr/>
        </p:nvSpPr>
        <p:spPr>
          <a:xfrm>
            <a:off x="312250" y="1287475"/>
            <a:ext cx="8262300" cy="3710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33" name="Google Shape;133;p16"/>
          <p:cNvCxnSpPr/>
          <p:nvPr/>
        </p:nvCxnSpPr>
        <p:spPr>
          <a:xfrm flipH="1">
            <a:off x="1936125" y="12982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34" name="Google Shape;134;p16"/>
          <p:cNvCxnSpPr/>
          <p:nvPr/>
        </p:nvCxnSpPr>
        <p:spPr>
          <a:xfrm flipH="1">
            <a:off x="35530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35" name="Google Shape;135;p16"/>
          <p:cNvCxnSpPr/>
          <p:nvPr/>
        </p:nvCxnSpPr>
        <p:spPr>
          <a:xfrm flipH="1">
            <a:off x="51699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36" name="Google Shape;136;p16"/>
          <p:cNvCxnSpPr/>
          <p:nvPr/>
        </p:nvCxnSpPr>
        <p:spPr>
          <a:xfrm flipH="1">
            <a:off x="6786825" y="1287475"/>
            <a:ext cx="21300" cy="3689100"/>
          </a:xfrm>
          <a:prstGeom prst="straightConnector1">
            <a:avLst/>
          </a:prstGeom>
          <a:noFill/>
          <a:ln w="19050" cap="flat" cmpd="sng">
            <a:solidFill>
              <a:schemeClr val="dk2"/>
            </a:solidFill>
            <a:prstDash val="solid"/>
            <a:round/>
            <a:headEnd type="none" w="med" len="med"/>
            <a:tailEnd type="none" w="med" len="med"/>
          </a:ln>
        </p:spPr>
      </p:cxnSp>
      <p:sp>
        <p:nvSpPr>
          <p:cNvPr id="137" name="Google Shape;137;p16"/>
          <p:cNvSpPr/>
          <p:nvPr/>
        </p:nvSpPr>
        <p:spPr>
          <a:xfrm>
            <a:off x="6813800" y="4303000"/>
            <a:ext cx="1681800" cy="64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aantal punten:</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138" name="Google Shape;138;p16"/>
          <p:cNvPicPr preferRelativeResize="0"/>
          <p:nvPr/>
        </p:nvPicPr>
        <p:blipFill>
          <a:blip r:embed="rId5">
            <a:alphaModFix/>
          </a:blip>
          <a:stretch>
            <a:fillRect/>
          </a:stretch>
        </p:blipFill>
        <p:spPr>
          <a:xfrm>
            <a:off x="439050" y="399837"/>
            <a:ext cx="538650" cy="632524"/>
          </a:xfrm>
          <a:prstGeom prst="rect">
            <a:avLst/>
          </a:prstGeom>
          <a:noFill/>
          <a:ln>
            <a:noFill/>
          </a:ln>
        </p:spPr>
      </p:pic>
      <p:pic>
        <p:nvPicPr>
          <p:cNvPr id="139" name="Google Shape;139;p16"/>
          <p:cNvPicPr preferRelativeResize="0"/>
          <p:nvPr/>
        </p:nvPicPr>
        <p:blipFill>
          <a:blip r:embed="rId6">
            <a:alphaModFix/>
          </a:blip>
          <a:stretch>
            <a:fillRect/>
          </a:stretch>
        </p:blipFill>
        <p:spPr>
          <a:xfrm>
            <a:off x="2557350" y="398011"/>
            <a:ext cx="457449" cy="665783"/>
          </a:xfrm>
          <a:prstGeom prst="rect">
            <a:avLst/>
          </a:prstGeom>
          <a:noFill/>
          <a:ln>
            <a:noFill/>
          </a:ln>
        </p:spPr>
      </p:pic>
      <p:pic>
        <p:nvPicPr>
          <p:cNvPr id="140" name="Google Shape;140;p16"/>
          <p:cNvPicPr preferRelativeResize="0"/>
          <p:nvPr/>
        </p:nvPicPr>
        <p:blipFill>
          <a:blip r:embed="rId7">
            <a:alphaModFix/>
          </a:blip>
          <a:stretch>
            <a:fillRect/>
          </a:stretch>
        </p:blipFill>
        <p:spPr>
          <a:xfrm>
            <a:off x="3524063" y="437936"/>
            <a:ext cx="457449" cy="585937"/>
          </a:xfrm>
          <a:prstGeom prst="rect">
            <a:avLst/>
          </a:prstGeom>
          <a:noFill/>
          <a:ln>
            <a:noFill/>
          </a:ln>
        </p:spPr>
      </p:pic>
      <p:pic>
        <p:nvPicPr>
          <p:cNvPr id="141" name="Google Shape;141;p16"/>
          <p:cNvPicPr preferRelativeResize="0"/>
          <p:nvPr/>
        </p:nvPicPr>
        <p:blipFill>
          <a:blip r:embed="rId8">
            <a:alphaModFix/>
          </a:blip>
          <a:stretch>
            <a:fillRect/>
          </a:stretch>
        </p:blipFill>
        <p:spPr>
          <a:xfrm>
            <a:off x="5637888" y="394337"/>
            <a:ext cx="538650" cy="673132"/>
          </a:xfrm>
          <a:prstGeom prst="rect">
            <a:avLst/>
          </a:prstGeom>
          <a:noFill/>
          <a:ln>
            <a:noFill/>
          </a:ln>
        </p:spPr>
      </p:pic>
      <p:sp>
        <p:nvSpPr>
          <p:cNvPr id="142" name="Google Shape;142;p16"/>
          <p:cNvSpPr/>
          <p:nvPr/>
        </p:nvSpPr>
        <p:spPr>
          <a:xfrm>
            <a:off x="6570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43" name="Google Shape;143;p16"/>
          <p:cNvSpPr/>
          <p:nvPr/>
        </p:nvSpPr>
        <p:spPr>
          <a:xfrm>
            <a:off x="76105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pic>
        <p:nvPicPr>
          <p:cNvPr id="144" name="Google Shape;144;p16"/>
          <p:cNvPicPr preferRelativeResize="0"/>
          <p:nvPr/>
        </p:nvPicPr>
        <p:blipFill>
          <a:blip r:embed="rId3">
            <a:alphaModFix/>
          </a:blip>
          <a:stretch>
            <a:fillRect/>
          </a:stretch>
        </p:blipFill>
        <p:spPr>
          <a:xfrm>
            <a:off x="7749850" y="410571"/>
            <a:ext cx="388598" cy="640651"/>
          </a:xfrm>
          <a:prstGeom prst="rect">
            <a:avLst/>
          </a:prstGeom>
          <a:noFill/>
          <a:ln>
            <a:noFill/>
          </a:ln>
        </p:spPr>
      </p:pic>
      <p:pic>
        <p:nvPicPr>
          <p:cNvPr id="145" name="Google Shape;145;p16"/>
          <p:cNvPicPr preferRelativeResize="0"/>
          <p:nvPr/>
        </p:nvPicPr>
        <p:blipFill>
          <a:blip r:embed="rId9">
            <a:alphaModFix/>
          </a:blip>
          <a:stretch>
            <a:fillRect/>
          </a:stretch>
        </p:blipFill>
        <p:spPr>
          <a:xfrm>
            <a:off x="6664823" y="362428"/>
            <a:ext cx="457450" cy="707323"/>
          </a:xfrm>
          <a:prstGeom prst="rect">
            <a:avLst/>
          </a:prstGeom>
          <a:noFill/>
          <a:ln>
            <a:noFill/>
          </a:ln>
        </p:spPr>
      </p:pic>
      <p:cxnSp>
        <p:nvCxnSpPr>
          <p:cNvPr id="146" name="Google Shape;146;p16"/>
          <p:cNvCxnSpPr/>
          <p:nvPr/>
        </p:nvCxnSpPr>
        <p:spPr>
          <a:xfrm>
            <a:off x="3228650"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16"/>
          <p:cNvCxnSpPr/>
          <p:nvPr/>
        </p:nvCxnSpPr>
        <p:spPr>
          <a:xfrm>
            <a:off x="1656613"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16"/>
          <p:cNvCxnSpPr/>
          <p:nvPr/>
        </p:nvCxnSpPr>
        <p:spPr>
          <a:xfrm>
            <a:off x="4845938" y="12982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16"/>
          <p:cNvCxnSpPr/>
          <p:nvPr/>
        </p:nvCxnSpPr>
        <p:spPr>
          <a:xfrm>
            <a:off x="6460525" y="13090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16"/>
          <p:cNvCxnSpPr/>
          <p:nvPr/>
        </p:nvCxnSpPr>
        <p:spPr>
          <a:xfrm>
            <a:off x="8275975" y="1309075"/>
            <a:ext cx="2700" cy="3002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5" name="Google Shape;155;p17"/>
          <p:cNvGraphicFramePr/>
          <p:nvPr/>
        </p:nvGraphicFramePr>
        <p:xfrm>
          <a:off x="311775" y="285338"/>
          <a:ext cx="3000000" cy="3000000"/>
        </p:xfrm>
        <a:graphic>
          <a:graphicData uri="http://schemas.openxmlformats.org/drawingml/2006/table">
            <a:tbl>
              <a:tblPr>
                <a:noFill/>
                <a:tableStyleId>{8ABC5142-41E2-4194-95B6-49AFCCCD02A8}</a:tableStyleId>
              </a:tblPr>
              <a:tblGrid>
                <a:gridCol w="1032800"/>
                <a:gridCol w="1032800"/>
                <a:gridCol w="1032800"/>
                <a:gridCol w="1032800"/>
                <a:gridCol w="1032800"/>
                <a:gridCol w="1032800"/>
                <a:gridCol w="1032800"/>
                <a:gridCol w="1032800"/>
              </a:tblGrid>
              <a:tr h="891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nl"/>
                        <a:t>                 </a:t>
                      </a:r>
                      <a:endParaRPr/>
                    </a:p>
                    <a:p>
                      <a:pPr marL="0" lvl="0" indent="0" algn="l" rtl="0">
                        <a:spcBef>
                          <a:spcPts val="0"/>
                        </a:spcBef>
                        <a:spcAft>
                          <a:spcPts val="0"/>
                        </a:spcAft>
                        <a:buNone/>
                      </a:pPr>
                      <a:endParaRPr/>
                    </a:p>
                  </a:txBody>
                  <a:tcPr marL="91425" marR="91425" marT="91425" marB="91425"/>
                </a:tc>
              </a:tr>
            </a:tbl>
          </a:graphicData>
        </a:graphic>
      </p:graphicFrame>
      <p:sp>
        <p:nvSpPr>
          <p:cNvPr id="156" name="Google Shape;156;p17"/>
          <p:cNvSpPr/>
          <p:nvPr/>
        </p:nvSpPr>
        <p:spPr>
          <a:xfrm>
            <a:off x="389775" y="3480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4       </a:t>
            </a:r>
            <a:endParaRPr/>
          </a:p>
        </p:txBody>
      </p:sp>
      <p:sp>
        <p:nvSpPr>
          <p:cNvPr id="157" name="Google Shape;157;p17"/>
          <p:cNvSpPr/>
          <p:nvPr/>
        </p:nvSpPr>
        <p:spPr>
          <a:xfrm>
            <a:off x="34802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58" name="Google Shape;158;p17"/>
          <p:cNvSpPr/>
          <p:nvPr/>
        </p:nvSpPr>
        <p:spPr>
          <a:xfrm>
            <a:off x="449077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59" name="Google Shape;159;p17"/>
          <p:cNvSpPr/>
          <p:nvPr/>
        </p:nvSpPr>
        <p:spPr>
          <a:xfrm>
            <a:off x="55798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sp>
        <p:nvSpPr>
          <p:cNvPr id="160" name="Google Shape;160;p17"/>
          <p:cNvSpPr/>
          <p:nvPr/>
        </p:nvSpPr>
        <p:spPr>
          <a:xfrm>
            <a:off x="14590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sp>
        <p:nvSpPr>
          <p:cNvPr id="161" name="Google Shape;161;p17"/>
          <p:cNvSpPr/>
          <p:nvPr/>
        </p:nvSpPr>
        <p:spPr>
          <a:xfrm>
            <a:off x="2469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pic>
        <p:nvPicPr>
          <p:cNvPr id="162" name="Google Shape;162;p17"/>
          <p:cNvPicPr preferRelativeResize="0"/>
          <p:nvPr/>
        </p:nvPicPr>
        <p:blipFill>
          <a:blip r:embed="rId3">
            <a:alphaModFix/>
          </a:blip>
          <a:stretch>
            <a:fillRect/>
          </a:stretch>
        </p:blipFill>
        <p:spPr>
          <a:xfrm>
            <a:off x="2591775" y="395759"/>
            <a:ext cx="388598" cy="640651"/>
          </a:xfrm>
          <a:prstGeom prst="rect">
            <a:avLst/>
          </a:prstGeom>
          <a:noFill/>
          <a:ln>
            <a:noFill/>
          </a:ln>
        </p:spPr>
      </p:pic>
      <p:pic>
        <p:nvPicPr>
          <p:cNvPr id="163" name="Google Shape;163;p17"/>
          <p:cNvPicPr preferRelativeResize="0"/>
          <p:nvPr/>
        </p:nvPicPr>
        <p:blipFill>
          <a:blip r:embed="rId4">
            <a:alphaModFix/>
          </a:blip>
          <a:stretch>
            <a:fillRect/>
          </a:stretch>
        </p:blipFill>
        <p:spPr>
          <a:xfrm>
            <a:off x="5655200" y="407912"/>
            <a:ext cx="457450" cy="671489"/>
          </a:xfrm>
          <a:prstGeom prst="rect">
            <a:avLst/>
          </a:prstGeom>
          <a:noFill/>
          <a:ln>
            <a:noFill/>
          </a:ln>
        </p:spPr>
      </p:pic>
      <p:sp>
        <p:nvSpPr>
          <p:cNvPr id="164" name="Google Shape;164;p17"/>
          <p:cNvSpPr/>
          <p:nvPr/>
        </p:nvSpPr>
        <p:spPr>
          <a:xfrm>
            <a:off x="312250" y="1287475"/>
            <a:ext cx="8262300" cy="3710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65" name="Google Shape;165;p17"/>
          <p:cNvCxnSpPr/>
          <p:nvPr/>
        </p:nvCxnSpPr>
        <p:spPr>
          <a:xfrm flipH="1">
            <a:off x="1936125" y="12982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66" name="Google Shape;166;p17"/>
          <p:cNvCxnSpPr/>
          <p:nvPr/>
        </p:nvCxnSpPr>
        <p:spPr>
          <a:xfrm flipH="1">
            <a:off x="35530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67" name="Google Shape;167;p17"/>
          <p:cNvCxnSpPr/>
          <p:nvPr/>
        </p:nvCxnSpPr>
        <p:spPr>
          <a:xfrm flipH="1">
            <a:off x="51699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68" name="Google Shape;168;p17"/>
          <p:cNvCxnSpPr/>
          <p:nvPr/>
        </p:nvCxnSpPr>
        <p:spPr>
          <a:xfrm flipH="1">
            <a:off x="6786825" y="1287475"/>
            <a:ext cx="21300" cy="3689100"/>
          </a:xfrm>
          <a:prstGeom prst="straightConnector1">
            <a:avLst/>
          </a:prstGeom>
          <a:noFill/>
          <a:ln w="19050" cap="flat" cmpd="sng">
            <a:solidFill>
              <a:schemeClr val="dk2"/>
            </a:solidFill>
            <a:prstDash val="solid"/>
            <a:round/>
            <a:headEnd type="none" w="med" len="med"/>
            <a:tailEnd type="none" w="med" len="med"/>
          </a:ln>
        </p:spPr>
      </p:cxnSp>
      <p:sp>
        <p:nvSpPr>
          <p:cNvPr id="169" name="Google Shape;169;p17"/>
          <p:cNvSpPr/>
          <p:nvPr/>
        </p:nvSpPr>
        <p:spPr>
          <a:xfrm>
            <a:off x="6813800" y="4303000"/>
            <a:ext cx="1681800" cy="64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aantal punten:</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70" name="Google Shape;170;p17"/>
          <p:cNvSpPr/>
          <p:nvPr/>
        </p:nvSpPr>
        <p:spPr>
          <a:xfrm>
            <a:off x="6570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71" name="Google Shape;171;p17"/>
          <p:cNvSpPr/>
          <p:nvPr/>
        </p:nvSpPr>
        <p:spPr>
          <a:xfrm>
            <a:off x="76105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a:t>
            </a:r>
            <a:endParaRPr/>
          </a:p>
        </p:txBody>
      </p:sp>
      <p:pic>
        <p:nvPicPr>
          <p:cNvPr id="172" name="Google Shape;172;p17"/>
          <p:cNvPicPr preferRelativeResize="0"/>
          <p:nvPr/>
        </p:nvPicPr>
        <p:blipFill>
          <a:blip r:embed="rId5">
            <a:alphaModFix/>
          </a:blip>
          <a:stretch>
            <a:fillRect/>
          </a:stretch>
        </p:blipFill>
        <p:spPr>
          <a:xfrm>
            <a:off x="457750" y="408071"/>
            <a:ext cx="457450" cy="616040"/>
          </a:xfrm>
          <a:prstGeom prst="rect">
            <a:avLst/>
          </a:prstGeom>
          <a:noFill/>
          <a:ln>
            <a:noFill/>
          </a:ln>
        </p:spPr>
      </p:pic>
      <p:pic>
        <p:nvPicPr>
          <p:cNvPr id="173" name="Google Shape;173;p17"/>
          <p:cNvPicPr preferRelativeResize="0"/>
          <p:nvPr/>
        </p:nvPicPr>
        <p:blipFill>
          <a:blip r:embed="rId6">
            <a:alphaModFix/>
          </a:blip>
          <a:stretch>
            <a:fillRect/>
          </a:stretch>
        </p:blipFill>
        <p:spPr>
          <a:xfrm>
            <a:off x="1507550" y="431326"/>
            <a:ext cx="457450" cy="599156"/>
          </a:xfrm>
          <a:prstGeom prst="rect">
            <a:avLst/>
          </a:prstGeom>
          <a:noFill/>
          <a:ln>
            <a:noFill/>
          </a:ln>
        </p:spPr>
      </p:pic>
      <p:pic>
        <p:nvPicPr>
          <p:cNvPr id="174" name="Google Shape;174;p17"/>
          <p:cNvPicPr preferRelativeResize="0"/>
          <p:nvPr/>
        </p:nvPicPr>
        <p:blipFill>
          <a:blip r:embed="rId7">
            <a:alphaModFix/>
          </a:blip>
          <a:stretch>
            <a:fillRect/>
          </a:stretch>
        </p:blipFill>
        <p:spPr>
          <a:xfrm>
            <a:off x="3543675" y="444075"/>
            <a:ext cx="457449" cy="599151"/>
          </a:xfrm>
          <a:prstGeom prst="rect">
            <a:avLst/>
          </a:prstGeom>
          <a:noFill/>
          <a:ln>
            <a:noFill/>
          </a:ln>
        </p:spPr>
      </p:pic>
      <p:pic>
        <p:nvPicPr>
          <p:cNvPr id="175" name="Google Shape;175;p17"/>
          <p:cNvPicPr preferRelativeResize="0"/>
          <p:nvPr/>
        </p:nvPicPr>
        <p:blipFill>
          <a:blip r:embed="rId8">
            <a:alphaModFix/>
          </a:blip>
          <a:stretch>
            <a:fillRect/>
          </a:stretch>
        </p:blipFill>
        <p:spPr>
          <a:xfrm>
            <a:off x="4561737" y="435050"/>
            <a:ext cx="457451" cy="617213"/>
          </a:xfrm>
          <a:prstGeom prst="rect">
            <a:avLst/>
          </a:prstGeom>
          <a:noFill/>
          <a:ln>
            <a:noFill/>
          </a:ln>
        </p:spPr>
      </p:pic>
      <p:pic>
        <p:nvPicPr>
          <p:cNvPr id="176" name="Google Shape;176;p17"/>
          <p:cNvPicPr preferRelativeResize="0"/>
          <p:nvPr/>
        </p:nvPicPr>
        <p:blipFill>
          <a:blip r:embed="rId9">
            <a:alphaModFix/>
          </a:blip>
          <a:stretch>
            <a:fillRect/>
          </a:stretch>
        </p:blipFill>
        <p:spPr>
          <a:xfrm>
            <a:off x="6748649" y="425787"/>
            <a:ext cx="388599" cy="635716"/>
          </a:xfrm>
          <a:prstGeom prst="rect">
            <a:avLst/>
          </a:prstGeom>
          <a:noFill/>
          <a:ln>
            <a:noFill/>
          </a:ln>
        </p:spPr>
      </p:pic>
      <p:cxnSp>
        <p:nvCxnSpPr>
          <p:cNvPr id="177" name="Google Shape;177;p17"/>
          <p:cNvCxnSpPr/>
          <p:nvPr/>
        </p:nvCxnSpPr>
        <p:spPr>
          <a:xfrm>
            <a:off x="3228650"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17"/>
          <p:cNvCxnSpPr/>
          <p:nvPr/>
        </p:nvCxnSpPr>
        <p:spPr>
          <a:xfrm>
            <a:off x="1656638"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17"/>
          <p:cNvCxnSpPr/>
          <p:nvPr/>
        </p:nvCxnSpPr>
        <p:spPr>
          <a:xfrm>
            <a:off x="4824538"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17"/>
          <p:cNvCxnSpPr/>
          <p:nvPr/>
        </p:nvCxnSpPr>
        <p:spPr>
          <a:xfrm>
            <a:off x="6495413"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17"/>
          <p:cNvCxnSpPr/>
          <p:nvPr/>
        </p:nvCxnSpPr>
        <p:spPr>
          <a:xfrm>
            <a:off x="8276000" y="1309075"/>
            <a:ext cx="2700" cy="3002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aphicFrame>
        <p:nvGraphicFramePr>
          <p:cNvPr id="186" name="Google Shape;186;p18"/>
          <p:cNvGraphicFramePr/>
          <p:nvPr/>
        </p:nvGraphicFramePr>
        <p:xfrm>
          <a:off x="311775" y="285338"/>
          <a:ext cx="3000000" cy="3000000"/>
        </p:xfrm>
        <a:graphic>
          <a:graphicData uri="http://schemas.openxmlformats.org/drawingml/2006/table">
            <a:tbl>
              <a:tblPr>
                <a:noFill/>
                <a:tableStyleId>{8ABC5142-41E2-4194-95B6-49AFCCCD02A8}</a:tableStyleId>
              </a:tblPr>
              <a:tblGrid>
                <a:gridCol w="1032800"/>
                <a:gridCol w="1032800"/>
                <a:gridCol w="1032800"/>
                <a:gridCol w="1032800"/>
                <a:gridCol w="1032800"/>
                <a:gridCol w="1032800"/>
                <a:gridCol w="1032800"/>
                <a:gridCol w="1032800"/>
              </a:tblGrid>
              <a:tr h="891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nl"/>
                        <a:t>                 </a:t>
                      </a:r>
                      <a:endParaRPr/>
                    </a:p>
                    <a:p>
                      <a:pPr marL="0" lvl="0" indent="0" algn="l" rtl="0">
                        <a:spcBef>
                          <a:spcPts val="0"/>
                        </a:spcBef>
                        <a:spcAft>
                          <a:spcPts val="0"/>
                        </a:spcAft>
                        <a:buNone/>
                      </a:pPr>
                      <a:endParaRPr/>
                    </a:p>
                  </a:txBody>
                  <a:tcPr marL="91425" marR="91425" marT="91425" marB="91425"/>
                </a:tc>
              </a:tr>
            </a:tbl>
          </a:graphicData>
        </a:graphic>
      </p:graphicFrame>
      <p:sp>
        <p:nvSpPr>
          <p:cNvPr id="187" name="Google Shape;187;p18"/>
          <p:cNvSpPr/>
          <p:nvPr/>
        </p:nvSpPr>
        <p:spPr>
          <a:xfrm>
            <a:off x="389775" y="3480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88" name="Google Shape;188;p18"/>
          <p:cNvSpPr/>
          <p:nvPr/>
        </p:nvSpPr>
        <p:spPr>
          <a:xfrm>
            <a:off x="34802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4       </a:t>
            </a:r>
            <a:endParaRPr/>
          </a:p>
        </p:txBody>
      </p:sp>
      <p:sp>
        <p:nvSpPr>
          <p:cNvPr id="189" name="Google Shape;189;p18"/>
          <p:cNvSpPr/>
          <p:nvPr/>
        </p:nvSpPr>
        <p:spPr>
          <a:xfrm>
            <a:off x="449077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90" name="Google Shape;190;p18"/>
          <p:cNvSpPr/>
          <p:nvPr/>
        </p:nvSpPr>
        <p:spPr>
          <a:xfrm>
            <a:off x="557980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91" name="Google Shape;191;p18"/>
          <p:cNvSpPr/>
          <p:nvPr/>
        </p:nvSpPr>
        <p:spPr>
          <a:xfrm>
            <a:off x="14590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2       </a:t>
            </a:r>
            <a:endParaRPr/>
          </a:p>
        </p:txBody>
      </p:sp>
      <p:sp>
        <p:nvSpPr>
          <p:cNvPr id="192" name="Google Shape;192;p18"/>
          <p:cNvSpPr/>
          <p:nvPr/>
        </p:nvSpPr>
        <p:spPr>
          <a:xfrm>
            <a:off x="2469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pic>
        <p:nvPicPr>
          <p:cNvPr id="193" name="Google Shape;193;p18"/>
          <p:cNvPicPr preferRelativeResize="0"/>
          <p:nvPr/>
        </p:nvPicPr>
        <p:blipFill>
          <a:blip r:embed="rId3">
            <a:alphaModFix/>
          </a:blip>
          <a:stretch>
            <a:fillRect/>
          </a:stretch>
        </p:blipFill>
        <p:spPr>
          <a:xfrm>
            <a:off x="2827025" y="2251434"/>
            <a:ext cx="388598" cy="640651"/>
          </a:xfrm>
          <a:prstGeom prst="rect">
            <a:avLst/>
          </a:prstGeom>
          <a:noFill/>
          <a:ln>
            <a:noFill/>
          </a:ln>
        </p:spPr>
      </p:pic>
      <p:pic>
        <p:nvPicPr>
          <p:cNvPr id="194" name="Google Shape;194;p18"/>
          <p:cNvPicPr preferRelativeResize="0"/>
          <p:nvPr/>
        </p:nvPicPr>
        <p:blipFill>
          <a:blip r:embed="rId4">
            <a:alphaModFix/>
          </a:blip>
          <a:stretch>
            <a:fillRect/>
          </a:stretch>
        </p:blipFill>
        <p:spPr>
          <a:xfrm>
            <a:off x="2591775" y="407912"/>
            <a:ext cx="457450" cy="671489"/>
          </a:xfrm>
          <a:prstGeom prst="rect">
            <a:avLst/>
          </a:prstGeom>
          <a:noFill/>
          <a:ln>
            <a:noFill/>
          </a:ln>
        </p:spPr>
      </p:pic>
      <p:sp>
        <p:nvSpPr>
          <p:cNvPr id="195" name="Google Shape;195;p18"/>
          <p:cNvSpPr/>
          <p:nvPr/>
        </p:nvSpPr>
        <p:spPr>
          <a:xfrm>
            <a:off x="312250" y="1287475"/>
            <a:ext cx="8262300" cy="3710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96" name="Google Shape;196;p18"/>
          <p:cNvCxnSpPr/>
          <p:nvPr/>
        </p:nvCxnSpPr>
        <p:spPr>
          <a:xfrm flipH="1">
            <a:off x="1936125" y="12982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97" name="Google Shape;197;p18"/>
          <p:cNvCxnSpPr/>
          <p:nvPr/>
        </p:nvCxnSpPr>
        <p:spPr>
          <a:xfrm flipH="1">
            <a:off x="35530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98" name="Google Shape;198;p18"/>
          <p:cNvCxnSpPr/>
          <p:nvPr/>
        </p:nvCxnSpPr>
        <p:spPr>
          <a:xfrm flipH="1">
            <a:off x="5169925" y="1309075"/>
            <a:ext cx="21300" cy="3689100"/>
          </a:xfrm>
          <a:prstGeom prst="straightConnector1">
            <a:avLst/>
          </a:prstGeom>
          <a:noFill/>
          <a:ln w="19050" cap="flat" cmpd="sng">
            <a:solidFill>
              <a:schemeClr val="dk2"/>
            </a:solidFill>
            <a:prstDash val="solid"/>
            <a:round/>
            <a:headEnd type="none" w="med" len="med"/>
            <a:tailEnd type="none" w="med" len="med"/>
          </a:ln>
        </p:spPr>
      </p:cxnSp>
      <p:cxnSp>
        <p:nvCxnSpPr>
          <p:cNvPr id="199" name="Google Shape;199;p18"/>
          <p:cNvCxnSpPr/>
          <p:nvPr/>
        </p:nvCxnSpPr>
        <p:spPr>
          <a:xfrm flipH="1">
            <a:off x="6786825" y="1287475"/>
            <a:ext cx="21300" cy="3689100"/>
          </a:xfrm>
          <a:prstGeom prst="straightConnector1">
            <a:avLst/>
          </a:prstGeom>
          <a:noFill/>
          <a:ln w="19050" cap="flat" cmpd="sng">
            <a:solidFill>
              <a:schemeClr val="dk2"/>
            </a:solidFill>
            <a:prstDash val="solid"/>
            <a:round/>
            <a:headEnd type="none" w="med" len="med"/>
            <a:tailEnd type="none" w="med" len="med"/>
          </a:ln>
        </p:spPr>
      </p:cxnSp>
      <p:sp>
        <p:nvSpPr>
          <p:cNvPr id="200" name="Google Shape;200;p18"/>
          <p:cNvSpPr/>
          <p:nvPr/>
        </p:nvSpPr>
        <p:spPr>
          <a:xfrm>
            <a:off x="6813800" y="4303000"/>
            <a:ext cx="1681800" cy="64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aantal punten:</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01" name="Google Shape;201;p18"/>
          <p:cNvSpPr/>
          <p:nvPr/>
        </p:nvSpPr>
        <p:spPr>
          <a:xfrm>
            <a:off x="6570625"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nl"/>
              <a:t>        1       </a:t>
            </a:r>
            <a:endParaRPr/>
          </a:p>
        </p:txBody>
      </p:sp>
      <p:sp>
        <p:nvSpPr>
          <p:cNvPr id="202" name="Google Shape;202;p18"/>
          <p:cNvSpPr/>
          <p:nvPr/>
        </p:nvSpPr>
        <p:spPr>
          <a:xfrm>
            <a:off x="7610550" y="362800"/>
            <a:ext cx="885000" cy="736200"/>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a:t>
            </a:r>
            <a:endParaRPr/>
          </a:p>
          <a:p>
            <a:pPr marL="0" lvl="0" indent="0" algn="ctr" rtl="0">
              <a:spcBef>
                <a:spcPts val="0"/>
              </a:spcBef>
              <a:spcAft>
                <a:spcPts val="0"/>
              </a:spcAft>
              <a:buNone/>
            </a:pPr>
            <a:r>
              <a:rPr lang="nl"/>
              <a:t>        2</a:t>
            </a:r>
            <a:endParaRPr/>
          </a:p>
          <a:p>
            <a:pPr marL="0" lvl="0" indent="0" algn="ctr" rtl="0">
              <a:spcBef>
                <a:spcPts val="0"/>
              </a:spcBef>
              <a:spcAft>
                <a:spcPts val="0"/>
              </a:spcAft>
              <a:buNone/>
            </a:pPr>
            <a:r>
              <a:rPr lang="nl"/>
              <a:t>                   </a:t>
            </a:r>
            <a:endParaRPr/>
          </a:p>
        </p:txBody>
      </p:sp>
      <p:pic>
        <p:nvPicPr>
          <p:cNvPr id="203" name="Google Shape;203;p18"/>
          <p:cNvPicPr preferRelativeResize="0"/>
          <p:nvPr/>
        </p:nvPicPr>
        <p:blipFill>
          <a:blip r:embed="rId5">
            <a:alphaModFix/>
          </a:blip>
          <a:stretch>
            <a:fillRect/>
          </a:stretch>
        </p:blipFill>
        <p:spPr>
          <a:xfrm>
            <a:off x="5671650" y="444075"/>
            <a:ext cx="457449" cy="599151"/>
          </a:xfrm>
          <a:prstGeom prst="rect">
            <a:avLst/>
          </a:prstGeom>
          <a:noFill/>
          <a:ln>
            <a:noFill/>
          </a:ln>
        </p:spPr>
      </p:pic>
      <p:pic>
        <p:nvPicPr>
          <p:cNvPr id="204" name="Google Shape;204;p18"/>
          <p:cNvPicPr preferRelativeResize="0"/>
          <p:nvPr/>
        </p:nvPicPr>
        <p:blipFill>
          <a:blip r:embed="rId6">
            <a:alphaModFix/>
          </a:blip>
          <a:stretch>
            <a:fillRect/>
          </a:stretch>
        </p:blipFill>
        <p:spPr>
          <a:xfrm>
            <a:off x="1541974" y="398250"/>
            <a:ext cx="388599" cy="635716"/>
          </a:xfrm>
          <a:prstGeom prst="rect">
            <a:avLst/>
          </a:prstGeom>
          <a:noFill/>
          <a:ln>
            <a:noFill/>
          </a:ln>
        </p:spPr>
      </p:pic>
      <p:pic>
        <p:nvPicPr>
          <p:cNvPr id="205" name="Google Shape;205;p18"/>
          <p:cNvPicPr preferRelativeResize="0"/>
          <p:nvPr/>
        </p:nvPicPr>
        <p:blipFill>
          <a:blip r:embed="rId7">
            <a:alphaModFix/>
          </a:blip>
          <a:stretch>
            <a:fillRect/>
          </a:stretch>
        </p:blipFill>
        <p:spPr>
          <a:xfrm>
            <a:off x="492175" y="433286"/>
            <a:ext cx="388601" cy="565577"/>
          </a:xfrm>
          <a:prstGeom prst="rect">
            <a:avLst/>
          </a:prstGeom>
          <a:noFill/>
          <a:ln>
            <a:noFill/>
          </a:ln>
        </p:spPr>
      </p:pic>
      <p:pic>
        <p:nvPicPr>
          <p:cNvPr id="206" name="Google Shape;206;p18"/>
          <p:cNvPicPr preferRelativeResize="0"/>
          <p:nvPr/>
        </p:nvPicPr>
        <p:blipFill>
          <a:blip r:embed="rId8">
            <a:alphaModFix/>
          </a:blip>
          <a:stretch>
            <a:fillRect/>
          </a:stretch>
        </p:blipFill>
        <p:spPr>
          <a:xfrm>
            <a:off x="3541275" y="408513"/>
            <a:ext cx="457450" cy="670278"/>
          </a:xfrm>
          <a:prstGeom prst="rect">
            <a:avLst/>
          </a:prstGeom>
          <a:noFill/>
          <a:ln>
            <a:noFill/>
          </a:ln>
        </p:spPr>
      </p:pic>
      <p:pic>
        <p:nvPicPr>
          <p:cNvPr id="207" name="Google Shape;207;p18"/>
          <p:cNvPicPr preferRelativeResize="0"/>
          <p:nvPr/>
        </p:nvPicPr>
        <p:blipFill>
          <a:blip r:embed="rId9">
            <a:alphaModFix/>
          </a:blip>
          <a:stretch>
            <a:fillRect/>
          </a:stretch>
        </p:blipFill>
        <p:spPr>
          <a:xfrm>
            <a:off x="4576260" y="417575"/>
            <a:ext cx="388600" cy="626646"/>
          </a:xfrm>
          <a:prstGeom prst="rect">
            <a:avLst/>
          </a:prstGeom>
          <a:noFill/>
          <a:ln>
            <a:noFill/>
          </a:ln>
        </p:spPr>
      </p:pic>
      <p:pic>
        <p:nvPicPr>
          <p:cNvPr id="208" name="Google Shape;208;p18"/>
          <p:cNvPicPr preferRelativeResize="0"/>
          <p:nvPr/>
        </p:nvPicPr>
        <p:blipFill>
          <a:blip r:embed="rId3">
            <a:alphaModFix/>
          </a:blip>
          <a:stretch>
            <a:fillRect/>
          </a:stretch>
        </p:blipFill>
        <p:spPr>
          <a:xfrm>
            <a:off x="6675525" y="423325"/>
            <a:ext cx="388599" cy="640672"/>
          </a:xfrm>
          <a:prstGeom prst="rect">
            <a:avLst/>
          </a:prstGeom>
          <a:noFill/>
          <a:ln>
            <a:noFill/>
          </a:ln>
        </p:spPr>
      </p:pic>
      <p:pic>
        <p:nvPicPr>
          <p:cNvPr id="209" name="Google Shape;209;p18"/>
          <p:cNvPicPr preferRelativeResize="0"/>
          <p:nvPr/>
        </p:nvPicPr>
        <p:blipFill>
          <a:blip r:embed="rId10">
            <a:alphaModFix/>
          </a:blip>
          <a:stretch>
            <a:fillRect/>
          </a:stretch>
        </p:blipFill>
        <p:spPr>
          <a:xfrm>
            <a:off x="7679400" y="428124"/>
            <a:ext cx="388600" cy="631083"/>
          </a:xfrm>
          <a:prstGeom prst="rect">
            <a:avLst/>
          </a:prstGeom>
          <a:noFill/>
          <a:ln>
            <a:noFill/>
          </a:ln>
        </p:spPr>
      </p:pic>
      <p:cxnSp>
        <p:nvCxnSpPr>
          <p:cNvPr id="210" name="Google Shape;210;p18"/>
          <p:cNvCxnSpPr/>
          <p:nvPr/>
        </p:nvCxnSpPr>
        <p:spPr>
          <a:xfrm>
            <a:off x="3228650"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211" name="Google Shape;211;p18"/>
          <p:cNvCxnSpPr/>
          <p:nvPr/>
        </p:nvCxnSpPr>
        <p:spPr>
          <a:xfrm>
            <a:off x="1621775"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18"/>
          <p:cNvCxnSpPr/>
          <p:nvPr/>
        </p:nvCxnSpPr>
        <p:spPr>
          <a:xfrm>
            <a:off x="4867313"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213" name="Google Shape;213;p18"/>
          <p:cNvCxnSpPr/>
          <p:nvPr/>
        </p:nvCxnSpPr>
        <p:spPr>
          <a:xfrm>
            <a:off x="6474013" y="1287475"/>
            <a:ext cx="0" cy="3689100"/>
          </a:xfrm>
          <a:prstGeom prst="straightConnector1">
            <a:avLst/>
          </a:prstGeom>
          <a:noFill/>
          <a:ln w="9525" cap="flat" cmpd="sng">
            <a:solidFill>
              <a:schemeClr val="dk2"/>
            </a:solidFill>
            <a:prstDash val="solid"/>
            <a:round/>
            <a:headEnd type="none" w="med" len="med"/>
            <a:tailEnd type="none" w="med" len="med"/>
          </a:ln>
        </p:spPr>
      </p:cxnSp>
      <p:cxnSp>
        <p:nvCxnSpPr>
          <p:cNvPr id="214" name="Google Shape;214;p18"/>
          <p:cNvCxnSpPr/>
          <p:nvPr/>
        </p:nvCxnSpPr>
        <p:spPr>
          <a:xfrm>
            <a:off x="8265300" y="1287475"/>
            <a:ext cx="2700" cy="3024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Words>
  <Application>Microsoft Office PowerPoint</Application>
  <PresentationFormat>Diavoorstelling (16:9)</PresentationFormat>
  <Paragraphs>111</Paragraphs>
  <Slides>6</Slides>
  <Notes>6</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6</vt:i4>
      </vt:variant>
    </vt:vector>
  </HeadingPairs>
  <TitlesOfParts>
    <vt:vector size="8" baseType="lpstr">
      <vt:lpstr>Arial</vt:lpstr>
      <vt:lpstr>Simple Light</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vdvlugt</dc:creator>
  <cp:lastModifiedBy>hans vdvlugt</cp:lastModifiedBy>
  <cp:revision>1</cp:revision>
  <dcterms:modified xsi:type="dcterms:W3CDTF">2023-11-22T12:30:48Z</dcterms:modified>
</cp:coreProperties>
</file>