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009ADF-5294-46DF-8829-B65C06F86F0B}">
  <a:tblStyle styleId="{BC009ADF-5294-46DF-8829-B65C06F86F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3fe2382b9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3fe2382b9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3fe2382b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3fe2382b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3fe2382b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93fe2382b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3fe2382b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3fe2382b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3fe2382b9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93fe2382b9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3fe2382b9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93fe2382b9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55725" y="799650"/>
            <a:ext cx="7017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/>
              <a:t>Memorie kaartjes 1 - 5</a:t>
            </a:r>
            <a:endParaRPr sz="3600"/>
          </a:p>
        </p:txBody>
      </p:sp>
      <p:sp>
        <p:nvSpPr>
          <p:cNvPr id="55" name="Google Shape;55;p13"/>
          <p:cNvSpPr txBox="1"/>
          <p:nvPr/>
        </p:nvSpPr>
        <p:spPr>
          <a:xfrm>
            <a:off x="1735950" y="1701625"/>
            <a:ext cx="5672100" cy="24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/>
              <a:t>Uitknippen en op gekleurd papier plakken, zodat het niet doorzichtig is.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/>
              <a:t>Lamineren voor langer gebruik.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/>
              <a:t>Laat de kinderen , als ze tellen nog lastig vinden, er knoopjes opleggen. Telt gemakkelijker.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/>
              <a:t>Hulpkaart inzetten als de kinderen nog niet goed de cijfers beheren om te lezen.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/>
              <a:t>Klein spelletje voor 2 kinderen.</a:t>
            </a:r>
            <a:endParaRPr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4412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21938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4</a:t>
            </a:r>
            <a:endParaRPr sz="6400"/>
          </a:p>
        </p:txBody>
      </p:sp>
      <p:sp>
        <p:nvSpPr>
          <p:cNvPr id="62" name="Google Shape;62;p14"/>
          <p:cNvSpPr/>
          <p:nvPr/>
        </p:nvSpPr>
        <p:spPr>
          <a:xfrm>
            <a:off x="21938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2</a:t>
            </a:r>
            <a:endParaRPr sz="6400"/>
          </a:p>
        </p:txBody>
      </p:sp>
      <p:sp>
        <p:nvSpPr>
          <p:cNvPr id="63" name="Google Shape;63;p14"/>
          <p:cNvSpPr/>
          <p:nvPr/>
        </p:nvSpPr>
        <p:spPr>
          <a:xfrm>
            <a:off x="21938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1</a:t>
            </a:r>
            <a:endParaRPr sz="6400"/>
          </a:p>
        </p:txBody>
      </p:sp>
      <p:sp>
        <p:nvSpPr>
          <p:cNvPr id="64" name="Google Shape;64;p14"/>
          <p:cNvSpPr/>
          <p:nvPr/>
        </p:nvSpPr>
        <p:spPr>
          <a:xfrm>
            <a:off x="4412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412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72082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3</a:t>
            </a:r>
            <a:endParaRPr sz="6400"/>
          </a:p>
        </p:txBody>
      </p:sp>
      <p:sp>
        <p:nvSpPr>
          <p:cNvPr id="67" name="Google Shape;67;p14"/>
          <p:cNvSpPr/>
          <p:nvPr/>
        </p:nvSpPr>
        <p:spPr>
          <a:xfrm>
            <a:off x="72082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4</a:t>
            </a:r>
            <a:endParaRPr sz="6400"/>
          </a:p>
        </p:txBody>
      </p:sp>
      <p:sp>
        <p:nvSpPr>
          <p:cNvPr id="68" name="Google Shape;68;p14"/>
          <p:cNvSpPr/>
          <p:nvPr/>
        </p:nvSpPr>
        <p:spPr>
          <a:xfrm>
            <a:off x="72082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3</a:t>
            </a:r>
            <a:endParaRPr sz="6400"/>
          </a:p>
        </p:txBody>
      </p:sp>
      <p:sp>
        <p:nvSpPr>
          <p:cNvPr id="69" name="Google Shape;69;p14"/>
          <p:cNvSpPr/>
          <p:nvPr/>
        </p:nvSpPr>
        <p:spPr>
          <a:xfrm>
            <a:off x="54556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54556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54556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238" y="419726"/>
            <a:ext cx="760675" cy="10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73" y="1790449"/>
            <a:ext cx="817075" cy="109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7423" y="2154224"/>
            <a:ext cx="817075" cy="109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750" y="3366096"/>
            <a:ext cx="695525" cy="5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7275" y="3670946"/>
            <a:ext cx="695525" cy="5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750" y="4216946"/>
            <a:ext cx="695525" cy="5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8200" y="4272746"/>
            <a:ext cx="695525" cy="5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0525" y="249062"/>
            <a:ext cx="630524" cy="61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6800" y="586437"/>
            <a:ext cx="630524" cy="61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50" y="932587"/>
            <a:ext cx="630524" cy="61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2450" y="1790459"/>
            <a:ext cx="746675" cy="73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3075" y="2546851"/>
            <a:ext cx="630525" cy="61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2600" y="2490009"/>
            <a:ext cx="746675" cy="73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0353" y="1883977"/>
            <a:ext cx="542811" cy="5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93250" y="3974091"/>
            <a:ext cx="790300" cy="70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88853" y="3442765"/>
            <a:ext cx="592726" cy="53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69428" y="3369175"/>
            <a:ext cx="592713" cy="5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4412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21938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3</a:t>
            </a:r>
            <a:endParaRPr sz="6400"/>
          </a:p>
        </p:txBody>
      </p:sp>
      <p:sp>
        <p:nvSpPr>
          <p:cNvPr id="95" name="Google Shape;95;p15"/>
          <p:cNvSpPr/>
          <p:nvPr/>
        </p:nvSpPr>
        <p:spPr>
          <a:xfrm>
            <a:off x="21938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5</a:t>
            </a:r>
            <a:endParaRPr sz="6400"/>
          </a:p>
        </p:txBody>
      </p:sp>
      <p:sp>
        <p:nvSpPr>
          <p:cNvPr id="96" name="Google Shape;96;p15"/>
          <p:cNvSpPr/>
          <p:nvPr/>
        </p:nvSpPr>
        <p:spPr>
          <a:xfrm>
            <a:off x="21938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700"/>
              <a:t>4</a:t>
            </a:r>
            <a:endParaRPr sz="6700"/>
          </a:p>
        </p:txBody>
      </p:sp>
      <p:sp>
        <p:nvSpPr>
          <p:cNvPr id="97" name="Google Shape;97;p15"/>
          <p:cNvSpPr/>
          <p:nvPr/>
        </p:nvSpPr>
        <p:spPr>
          <a:xfrm>
            <a:off x="4412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4412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72082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5</a:t>
            </a:r>
            <a:endParaRPr sz="6400"/>
          </a:p>
        </p:txBody>
      </p:sp>
      <p:sp>
        <p:nvSpPr>
          <p:cNvPr id="100" name="Google Shape;100;p15"/>
          <p:cNvSpPr/>
          <p:nvPr/>
        </p:nvSpPr>
        <p:spPr>
          <a:xfrm>
            <a:off x="72082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1</a:t>
            </a:r>
            <a:endParaRPr sz="6400"/>
          </a:p>
        </p:txBody>
      </p:sp>
      <p:sp>
        <p:nvSpPr>
          <p:cNvPr id="101" name="Google Shape;101;p15"/>
          <p:cNvSpPr/>
          <p:nvPr/>
        </p:nvSpPr>
        <p:spPr>
          <a:xfrm>
            <a:off x="72082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2</a:t>
            </a:r>
            <a:endParaRPr sz="6400"/>
          </a:p>
        </p:txBody>
      </p:sp>
      <p:sp>
        <p:nvSpPr>
          <p:cNvPr id="102" name="Google Shape;102;p15"/>
          <p:cNvSpPr/>
          <p:nvPr/>
        </p:nvSpPr>
        <p:spPr>
          <a:xfrm>
            <a:off x="54556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54556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54556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0" y="284449"/>
            <a:ext cx="544525" cy="54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26" y="886023"/>
            <a:ext cx="699725" cy="70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188" y="295923"/>
            <a:ext cx="699725" cy="70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750" y="1114645"/>
            <a:ext cx="544525" cy="54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513" y="2551300"/>
            <a:ext cx="431725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5188" y="2569425"/>
            <a:ext cx="431725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788" y="1843288"/>
            <a:ext cx="431725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713" y="1807050"/>
            <a:ext cx="431725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638" y="1807050"/>
            <a:ext cx="431725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3204" y="3954991"/>
            <a:ext cx="575875" cy="82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9076" y="3508498"/>
            <a:ext cx="431700" cy="61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091" y="3340316"/>
            <a:ext cx="575875" cy="82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9900" y="284452"/>
            <a:ext cx="857250" cy="10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7150" y="833955"/>
            <a:ext cx="624775" cy="76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2375" y="1950675"/>
            <a:ext cx="1393149" cy="12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9891" y="3377584"/>
            <a:ext cx="498809" cy="74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71291" y="4074409"/>
            <a:ext cx="498809" cy="74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4566" y="3517884"/>
            <a:ext cx="498809" cy="74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2374" y="4124651"/>
            <a:ext cx="431700" cy="64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23366" y="3377584"/>
            <a:ext cx="498809" cy="74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Memorie kaartjes 6-10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4412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21938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8</a:t>
            </a:r>
            <a:endParaRPr sz="6400"/>
          </a:p>
        </p:txBody>
      </p:sp>
      <p:sp>
        <p:nvSpPr>
          <p:cNvPr id="136" name="Google Shape;136;p17"/>
          <p:cNvSpPr/>
          <p:nvPr/>
        </p:nvSpPr>
        <p:spPr>
          <a:xfrm>
            <a:off x="21938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10</a:t>
            </a:r>
            <a:endParaRPr sz="6400"/>
          </a:p>
        </p:txBody>
      </p:sp>
      <p:sp>
        <p:nvSpPr>
          <p:cNvPr id="137" name="Google Shape;137;p17"/>
          <p:cNvSpPr/>
          <p:nvPr/>
        </p:nvSpPr>
        <p:spPr>
          <a:xfrm>
            <a:off x="21938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700"/>
              <a:t>6</a:t>
            </a:r>
            <a:endParaRPr sz="6700"/>
          </a:p>
        </p:txBody>
      </p:sp>
      <p:sp>
        <p:nvSpPr>
          <p:cNvPr id="138" name="Google Shape;138;p17"/>
          <p:cNvSpPr/>
          <p:nvPr/>
        </p:nvSpPr>
        <p:spPr>
          <a:xfrm>
            <a:off x="4412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4412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72082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10</a:t>
            </a:r>
            <a:endParaRPr sz="6400"/>
          </a:p>
        </p:txBody>
      </p:sp>
      <p:sp>
        <p:nvSpPr>
          <p:cNvPr id="141" name="Google Shape;141;p17"/>
          <p:cNvSpPr/>
          <p:nvPr/>
        </p:nvSpPr>
        <p:spPr>
          <a:xfrm>
            <a:off x="72082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9</a:t>
            </a:r>
            <a:endParaRPr sz="6400"/>
          </a:p>
        </p:txBody>
      </p:sp>
      <p:sp>
        <p:nvSpPr>
          <p:cNvPr id="142" name="Google Shape;142;p17"/>
          <p:cNvSpPr/>
          <p:nvPr/>
        </p:nvSpPr>
        <p:spPr>
          <a:xfrm>
            <a:off x="72082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7</a:t>
            </a:r>
            <a:endParaRPr sz="6400"/>
          </a:p>
        </p:txBody>
      </p:sp>
      <p:sp>
        <p:nvSpPr>
          <p:cNvPr id="143" name="Google Shape;143;p17"/>
          <p:cNvSpPr/>
          <p:nvPr/>
        </p:nvSpPr>
        <p:spPr>
          <a:xfrm>
            <a:off x="54556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54556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54556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788" y="218549"/>
            <a:ext cx="544525" cy="54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50" y="1089735"/>
            <a:ext cx="575875" cy="58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310" y="218550"/>
            <a:ext cx="544525" cy="54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363" y="1129795"/>
            <a:ext cx="544525" cy="54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897" y="3377579"/>
            <a:ext cx="312375" cy="46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5709" y="3435879"/>
            <a:ext cx="244450" cy="36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0121" y="3377579"/>
            <a:ext cx="312375" cy="46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749" y="3927426"/>
            <a:ext cx="431700" cy="64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3366" y="3377584"/>
            <a:ext cx="498809" cy="74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47" y="218545"/>
            <a:ext cx="544525" cy="54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798" y="1094662"/>
            <a:ext cx="544525" cy="54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249" y="1766992"/>
            <a:ext cx="312377" cy="5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1499" y="1766992"/>
            <a:ext cx="312377" cy="5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9824" y="2122192"/>
            <a:ext cx="312377" cy="5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0587" y="1766992"/>
            <a:ext cx="312377" cy="5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5124" y="2612717"/>
            <a:ext cx="312377" cy="5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8374" y="2635980"/>
            <a:ext cx="312377" cy="5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3999" y="2122192"/>
            <a:ext cx="312377" cy="5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624" y="2653292"/>
            <a:ext cx="312377" cy="5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249" y="2458592"/>
            <a:ext cx="312377" cy="5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624" y="1821967"/>
            <a:ext cx="312377" cy="5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256" y="4074412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3881" y="4416587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6381" y="3537937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9181" y="3897762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3881" y="4378087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5906" y="3958012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1631" y="3678862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581" y="3361462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6128" y="635526"/>
            <a:ext cx="348300" cy="46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7828" y="344951"/>
            <a:ext cx="348300" cy="46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4078" y="305026"/>
            <a:ext cx="348300" cy="46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0953" y="813576"/>
            <a:ext cx="348300" cy="46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0553" y="1127851"/>
            <a:ext cx="348300" cy="46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5578" y="1210676"/>
            <a:ext cx="348300" cy="46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3878" y="1186151"/>
            <a:ext cx="348300" cy="46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60818" y="1800299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2368" y="2612724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80118" y="2185636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4568" y="1983774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58043" y="1983161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25793" y="2240861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51743" y="2699411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7168" y="2780174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7718" y="2780174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1734" y="4349679"/>
            <a:ext cx="312375" cy="46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0446" y="4359779"/>
            <a:ext cx="312375" cy="46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9034" y="3892779"/>
            <a:ext cx="244450" cy="36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971" y="4349679"/>
            <a:ext cx="244450" cy="36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559" y="3914492"/>
            <a:ext cx="244450" cy="366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/>
          <p:nvPr/>
        </p:nvSpPr>
        <p:spPr>
          <a:xfrm>
            <a:off x="4412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/>
          <p:nvPr/>
        </p:nvSpPr>
        <p:spPr>
          <a:xfrm>
            <a:off x="21938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7</a:t>
            </a:r>
            <a:endParaRPr sz="6400"/>
          </a:p>
        </p:txBody>
      </p:sp>
      <p:sp>
        <p:nvSpPr>
          <p:cNvPr id="202" name="Google Shape;202;p18"/>
          <p:cNvSpPr/>
          <p:nvPr/>
        </p:nvSpPr>
        <p:spPr>
          <a:xfrm>
            <a:off x="21938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6</a:t>
            </a:r>
            <a:endParaRPr sz="6400"/>
          </a:p>
        </p:txBody>
      </p:sp>
      <p:sp>
        <p:nvSpPr>
          <p:cNvPr id="203" name="Google Shape;203;p18"/>
          <p:cNvSpPr/>
          <p:nvPr/>
        </p:nvSpPr>
        <p:spPr>
          <a:xfrm>
            <a:off x="21938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700"/>
              <a:t>9</a:t>
            </a:r>
            <a:endParaRPr sz="6700"/>
          </a:p>
        </p:txBody>
      </p:sp>
      <p:sp>
        <p:nvSpPr>
          <p:cNvPr id="204" name="Google Shape;204;p18"/>
          <p:cNvSpPr/>
          <p:nvPr/>
        </p:nvSpPr>
        <p:spPr>
          <a:xfrm>
            <a:off x="4412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4412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72082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10</a:t>
            </a:r>
            <a:endParaRPr sz="6400"/>
          </a:p>
        </p:txBody>
      </p:sp>
      <p:sp>
        <p:nvSpPr>
          <p:cNvPr id="207" name="Google Shape;207;p18"/>
          <p:cNvSpPr/>
          <p:nvPr/>
        </p:nvSpPr>
        <p:spPr>
          <a:xfrm>
            <a:off x="72082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7</a:t>
            </a:r>
            <a:endParaRPr sz="6400"/>
          </a:p>
        </p:txBody>
      </p:sp>
      <p:sp>
        <p:nvSpPr>
          <p:cNvPr id="208" name="Google Shape;208;p18"/>
          <p:cNvSpPr/>
          <p:nvPr/>
        </p:nvSpPr>
        <p:spPr>
          <a:xfrm>
            <a:off x="72082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400"/>
              <a:t>8</a:t>
            </a:r>
            <a:endParaRPr sz="6400"/>
          </a:p>
        </p:txBody>
      </p:sp>
      <p:sp>
        <p:nvSpPr>
          <p:cNvPr id="209" name="Google Shape;209;p18"/>
          <p:cNvSpPr/>
          <p:nvPr/>
        </p:nvSpPr>
        <p:spPr>
          <a:xfrm>
            <a:off x="5455675" y="32955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5455675" y="17367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5455675" y="177975"/>
            <a:ext cx="1752600" cy="15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788" y="218549"/>
            <a:ext cx="544525" cy="54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75" y="1113973"/>
            <a:ext cx="575875" cy="58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310" y="218550"/>
            <a:ext cx="544525" cy="54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363" y="1129795"/>
            <a:ext cx="544525" cy="54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25" y="218543"/>
            <a:ext cx="498800" cy="50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623" y="1129800"/>
            <a:ext cx="544525" cy="54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256" y="4074412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881" y="4416587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381" y="3537937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3881" y="4378087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906" y="3958012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631" y="3678862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581" y="3361462"/>
            <a:ext cx="384269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0818" y="1800299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2368" y="2612724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0118" y="2185636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2948" y="1787826"/>
            <a:ext cx="384275" cy="73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5793" y="2240861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7877" y="2528150"/>
            <a:ext cx="312375" cy="59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7718" y="2780174"/>
            <a:ext cx="244468" cy="4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374" y="636686"/>
            <a:ext cx="431700" cy="43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199" y="739561"/>
            <a:ext cx="431700" cy="43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037" y="739561"/>
            <a:ext cx="431700" cy="43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112" y="1830629"/>
            <a:ext cx="498800" cy="70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8825" y="1799676"/>
            <a:ext cx="575875" cy="81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1500" y="1983773"/>
            <a:ext cx="384275" cy="54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288" y="2743276"/>
            <a:ext cx="244450" cy="3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9026" y="2649774"/>
            <a:ext cx="431700" cy="61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7075" y="2558541"/>
            <a:ext cx="498800" cy="70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08750" y="218539"/>
            <a:ext cx="431700" cy="62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0950" y="739539"/>
            <a:ext cx="431700" cy="62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32175" y="1052514"/>
            <a:ext cx="431700" cy="62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66100" y="1299864"/>
            <a:ext cx="244450" cy="35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5325" y="1299864"/>
            <a:ext cx="244450" cy="35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3150" y="393764"/>
            <a:ext cx="244450" cy="35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4575" y="327764"/>
            <a:ext cx="244450" cy="35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2375" y="895139"/>
            <a:ext cx="244450" cy="35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7401" y="3666025"/>
            <a:ext cx="498800" cy="72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0913" y="3319500"/>
            <a:ext cx="384274" cy="5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5888" y="3319500"/>
            <a:ext cx="384274" cy="5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0363" y="4214025"/>
            <a:ext cx="384274" cy="5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32463" y="4276800"/>
            <a:ext cx="384274" cy="5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25263" y="4214025"/>
            <a:ext cx="312375" cy="45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19188" y="3801137"/>
            <a:ext cx="312375" cy="45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36313" y="3377575"/>
            <a:ext cx="312375" cy="45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6725" y="3312287"/>
            <a:ext cx="312375" cy="45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01775" y="3848587"/>
            <a:ext cx="312375" cy="452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>
            <p:ph idx="1" type="subTitle"/>
          </p:nvPr>
        </p:nvSpPr>
        <p:spPr>
          <a:xfrm>
            <a:off x="311700" y="280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Hulpkaart</a:t>
            </a:r>
            <a:endParaRPr/>
          </a:p>
        </p:txBody>
      </p:sp>
      <p:graphicFrame>
        <p:nvGraphicFramePr>
          <p:cNvPr id="264" name="Google Shape;264;p19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{BC009ADF-5294-46DF-8829-B65C06F86F0B}</a:tableStyleId>
              </a:tblPr>
              <a:tblGrid>
                <a:gridCol w="2091575"/>
                <a:gridCol w="4029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200"/>
                        <a:t>1</a:t>
                      </a:r>
                      <a:r>
                        <a:rPr lang="nl"/>
                        <a:t>   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/>
                        <a:t>6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/>
                        <a:t>2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/>
                        <a:t>7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/>
                        <a:t>3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/>
                        <a:t>8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/>
                        <a:t>4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/>
                        <a:t>9  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/>
                        <a:t>5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/>
                        <a:t>10</a:t>
                      </a:r>
                      <a:endParaRPr sz="2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5" name="Google Shape;265;p19"/>
          <p:cNvSpPr/>
          <p:nvPr/>
        </p:nvSpPr>
        <p:spPr>
          <a:xfrm>
            <a:off x="1269125" y="1762288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1586225" y="224422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1269125" y="224422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1269125" y="322372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1903325" y="273397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1586225" y="273397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1269125" y="273397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2220425" y="322372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1903325" y="322372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1586225" y="322372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2537525" y="371347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2220425" y="371347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1903325" y="371347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1586225" y="371347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"/>
          <p:cNvSpPr/>
          <p:nvPr/>
        </p:nvSpPr>
        <p:spPr>
          <a:xfrm>
            <a:off x="1269125" y="371347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4940400" y="1762288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9"/>
          <p:cNvSpPr/>
          <p:nvPr/>
        </p:nvSpPr>
        <p:spPr>
          <a:xfrm>
            <a:off x="4623300" y="1762288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"/>
          <p:cNvSpPr/>
          <p:nvPr/>
        </p:nvSpPr>
        <p:spPr>
          <a:xfrm>
            <a:off x="3989100" y="1762288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4306200" y="1762288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3672000" y="1762288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9"/>
          <p:cNvSpPr/>
          <p:nvPr/>
        </p:nvSpPr>
        <p:spPr>
          <a:xfrm>
            <a:off x="3354900" y="1762288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9"/>
          <p:cNvSpPr/>
          <p:nvPr/>
        </p:nvSpPr>
        <p:spPr>
          <a:xfrm>
            <a:off x="5263650" y="224421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"/>
          <p:cNvSpPr/>
          <p:nvPr/>
        </p:nvSpPr>
        <p:spPr>
          <a:xfrm>
            <a:off x="4940400" y="224421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9"/>
          <p:cNvSpPr/>
          <p:nvPr/>
        </p:nvSpPr>
        <p:spPr>
          <a:xfrm>
            <a:off x="4617150" y="224421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9"/>
          <p:cNvSpPr/>
          <p:nvPr/>
        </p:nvSpPr>
        <p:spPr>
          <a:xfrm>
            <a:off x="4306200" y="224421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9"/>
          <p:cNvSpPr/>
          <p:nvPr/>
        </p:nvSpPr>
        <p:spPr>
          <a:xfrm>
            <a:off x="3989100" y="224421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9"/>
          <p:cNvSpPr/>
          <p:nvPr/>
        </p:nvSpPr>
        <p:spPr>
          <a:xfrm>
            <a:off x="3672000" y="224421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3333363" y="224421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"/>
          <p:cNvSpPr/>
          <p:nvPr/>
        </p:nvSpPr>
        <p:spPr>
          <a:xfrm>
            <a:off x="6337350" y="37134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"/>
          <p:cNvSpPr/>
          <p:nvPr/>
        </p:nvSpPr>
        <p:spPr>
          <a:xfrm>
            <a:off x="6020250" y="37134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9"/>
          <p:cNvSpPr/>
          <p:nvPr/>
        </p:nvSpPr>
        <p:spPr>
          <a:xfrm>
            <a:off x="5703150" y="37134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9"/>
          <p:cNvSpPr/>
          <p:nvPr/>
        </p:nvSpPr>
        <p:spPr>
          <a:xfrm>
            <a:off x="5386050" y="37134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9"/>
          <p:cNvSpPr/>
          <p:nvPr/>
        </p:nvSpPr>
        <p:spPr>
          <a:xfrm>
            <a:off x="5068950" y="37134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9"/>
          <p:cNvSpPr/>
          <p:nvPr/>
        </p:nvSpPr>
        <p:spPr>
          <a:xfrm>
            <a:off x="4741200" y="3697838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9"/>
          <p:cNvSpPr/>
          <p:nvPr/>
        </p:nvSpPr>
        <p:spPr>
          <a:xfrm>
            <a:off x="4413450" y="3697838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"/>
          <p:cNvSpPr/>
          <p:nvPr/>
        </p:nvSpPr>
        <p:spPr>
          <a:xfrm>
            <a:off x="4096350" y="3697838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9"/>
          <p:cNvSpPr/>
          <p:nvPr/>
        </p:nvSpPr>
        <p:spPr>
          <a:xfrm>
            <a:off x="3757950" y="3697838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9"/>
          <p:cNvSpPr/>
          <p:nvPr/>
        </p:nvSpPr>
        <p:spPr>
          <a:xfrm>
            <a:off x="3440850" y="3697838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9"/>
          <p:cNvSpPr/>
          <p:nvPr/>
        </p:nvSpPr>
        <p:spPr>
          <a:xfrm>
            <a:off x="4934250" y="273787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9"/>
          <p:cNvSpPr/>
          <p:nvPr/>
        </p:nvSpPr>
        <p:spPr>
          <a:xfrm>
            <a:off x="4617150" y="27300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9"/>
          <p:cNvSpPr/>
          <p:nvPr/>
        </p:nvSpPr>
        <p:spPr>
          <a:xfrm>
            <a:off x="4306200" y="27300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9"/>
          <p:cNvSpPr/>
          <p:nvPr/>
        </p:nvSpPr>
        <p:spPr>
          <a:xfrm>
            <a:off x="3989100" y="27300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3672000" y="27300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"/>
          <p:cNvSpPr/>
          <p:nvPr/>
        </p:nvSpPr>
        <p:spPr>
          <a:xfrm>
            <a:off x="3333375" y="27300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9"/>
          <p:cNvSpPr/>
          <p:nvPr/>
        </p:nvSpPr>
        <p:spPr>
          <a:xfrm>
            <a:off x="3333375" y="3213950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"/>
          <p:cNvSpPr/>
          <p:nvPr/>
        </p:nvSpPr>
        <p:spPr>
          <a:xfrm>
            <a:off x="5562300" y="27300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"/>
          <p:cNvSpPr/>
          <p:nvPr/>
        </p:nvSpPr>
        <p:spPr>
          <a:xfrm>
            <a:off x="5245200" y="2737875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9"/>
          <p:cNvSpPr/>
          <p:nvPr/>
        </p:nvSpPr>
        <p:spPr>
          <a:xfrm>
            <a:off x="4375913" y="32139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"/>
          <p:cNvSpPr/>
          <p:nvPr/>
        </p:nvSpPr>
        <p:spPr>
          <a:xfrm>
            <a:off x="4010625" y="321591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"/>
          <p:cNvSpPr/>
          <p:nvPr/>
        </p:nvSpPr>
        <p:spPr>
          <a:xfrm>
            <a:off x="3672000" y="3213950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9"/>
          <p:cNvSpPr/>
          <p:nvPr/>
        </p:nvSpPr>
        <p:spPr>
          <a:xfrm>
            <a:off x="5343600" y="32217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9"/>
          <p:cNvSpPr/>
          <p:nvPr/>
        </p:nvSpPr>
        <p:spPr>
          <a:xfrm>
            <a:off x="5026500" y="32256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9"/>
          <p:cNvSpPr/>
          <p:nvPr/>
        </p:nvSpPr>
        <p:spPr>
          <a:xfrm>
            <a:off x="4701213" y="3213950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9"/>
          <p:cNvSpPr/>
          <p:nvPr/>
        </p:nvSpPr>
        <p:spPr>
          <a:xfrm>
            <a:off x="5999325" y="321591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9"/>
          <p:cNvSpPr/>
          <p:nvPr/>
        </p:nvSpPr>
        <p:spPr>
          <a:xfrm>
            <a:off x="5660700" y="3221763"/>
            <a:ext cx="317100" cy="28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