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e6a314224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e6a314224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e5fde7d1b7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e5fde7d1b7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67575" y="69725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67575" y="2325300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3090000" y="69725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3090000" y="2325300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6112425" y="69725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6112425" y="2325300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187425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/>
              <a:t>12:3</a:t>
            </a:r>
            <a:endParaRPr sz="2200"/>
          </a:p>
        </p:txBody>
      </p:sp>
      <p:sp>
        <p:nvSpPr>
          <p:cNvPr id="61" name="Google Shape;61;p13"/>
          <p:cNvSpPr/>
          <p:nvPr/>
        </p:nvSpPr>
        <p:spPr>
          <a:xfrm>
            <a:off x="187425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81:9</a:t>
            </a:r>
            <a:endParaRPr sz="2000"/>
          </a:p>
        </p:txBody>
      </p:sp>
      <p:sp>
        <p:nvSpPr>
          <p:cNvPr id="62" name="Google Shape;62;p13"/>
          <p:cNvSpPr/>
          <p:nvPr/>
        </p:nvSpPr>
        <p:spPr>
          <a:xfrm>
            <a:off x="1963175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21:3</a:t>
            </a:r>
            <a:endParaRPr sz="2000"/>
          </a:p>
        </p:txBody>
      </p:sp>
      <p:sp>
        <p:nvSpPr>
          <p:cNvPr id="63" name="Google Shape;63;p13"/>
          <p:cNvSpPr/>
          <p:nvPr/>
        </p:nvSpPr>
        <p:spPr>
          <a:xfrm>
            <a:off x="1963175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80:10</a:t>
            </a:r>
            <a:endParaRPr sz="2000"/>
          </a:p>
        </p:txBody>
      </p:sp>
      <p:sp>
        <p:nvSpPr>
          <p:cNvPr id="64" name="Google Shape;64;p13"/>
          <p:cNvSpPr/>
          <p:nvPr/>
        </p:nvSpPr>
        <p:spPr>
          <a:xfrm>
            <a:off x="1277150" y="843450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65" name="Google Shape;65;p13"/>
          <p:cNvSpPr/>
          <p:nvPr/>
        </p:nvSpPr>
        <p:spPr>
          <a:xfrm>
            <a:off x="7327425" y="3098700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66" name="Google Shape;66;p13"/>
          <p:cNvSpPr/>
          <p:nvPr/>
        </p:nvSpPr>
        <p:spPr>
          <a:xfrm>
            <a:off x="4305000" y="3098700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67" name="Google Shape;67;p13"/>
          <p:cNvSpPr/>
          <p:nvPr/>
        </p:nvSpPr>
        <p:spPr>
          <a:xfrm>
            <a:off x="1282575" y="3098700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68" name="Google Shape;68;p13"/>
          <p:cNvSpPr/>
          <p:nvPr/>
        </p:nvSpPr>
        <p:spPr>
          <a:xfrm>
            <a:off x="7368550" y="890375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69" name="Google Shape;69;p13"/>
          <p:cNvSpPr/>
          <p:nvPr/>
        </p:nvSpPr>
        <p:spPr>
          <a:xfrm>
            <a:off x="4305000" y="843450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70" name="Google Shape;70;p13"/>
          <p:cNvSpPr/>
          <p:nvPr/>
        </p:nvSpPr>
        <p:spPr>
          <a:xfrm>
            <a:off x="6265525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27</a:t>
            </a:r>
            <a:r>
              <a:rPr lang="nl" sz="2000"/>
              <a:t>:9</a:t>
            </a:r>
            <a:endParaRPr sz="2000"/>
          </a:p>
        </p:txBody>
      </p:sp>
      <p:sp>
        <p:nvSpPr>
          <p:cNvPr id="71" name="Google Shape;71;p13"/>
          <p:cNvSpPr/>
          <p:nvPr/>
        </p:nvSpPr>
        <p:spPr>
          <a:xfrm>
            <a:off x="5024650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18</a:t>
            </a:r>
            <a:r>
              <a:rPr lang="nl" sz="2000"/>
              <a:t>:3</a:t>
            </a:r>
            <a:endParaRPr sz="2000"/>
          </a:p>
        </p:txBody>
      </p:sp>
      <p:sp>
        <p:nvSpPr>
          <p:cNvPr id="72" name="Google Shape;72;p13"/>
          <p:cNvSpPr/>
          <p:nvPr/>
        </p:nvSpPr>
        <p:spPr>
          <a:xfrm>
            <a:off x="3183275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56:7</a:t>
            </a:r>
            <a:endParaRPr sz="2000"/>
          </a:p>
        </p:txBody>
      </p:sp>
      <p:sp>
        <p:nvSpPr>
          <p:cNvPr id="73" name="Google Shape;73;p13"/>
          <p:cNvSpPr/>
          <p:nvPr/>
        </p:nvSpPr>
        <p:spPr>
          <a:xfrm>
            <a:off x="5024650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63</a:t>
            </a:r>
            <a:r>
              <a:rPr lang="nl" sz="2000"/>
              <a:t>:9</a:t>
            </a:r>
            <a:endParaRPr sz="2000"/>
          </a:p>
        </p:txBody>
      </p:sp>
      <p:sp>
        <p:nvSpPr>
          <p:cNvPr id="74" name="Google Shape;74;p13"/>
          <p:cNvSpPr/>
          <p:nvPr/>
        </p:nvSpPr>
        <p:spPr>
          <a:xfrm>
            <a:off x="3183275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28</a:t>
            </a:r>
            <a:r>
              <a:rPr lang="nl" sz="2000"/>
              <a:t>:7</a:t>
            </a:r>
            <a:endParaRPr sz="2000"/>
          </a:p>
        </p:txBody>
      </p:sp>
      <p:sp>
        <p:nvSpPr>
          <p:cNvPr id="75" name="Google Shape;75;p13"/>
          <p:cNvSpPr/>
          <p:nvPr/>
        </p:nvSpPr>
        <p:spPr>
          <a:xfrm>
            <a:off x="1963175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24:6</a:t>
            </a:r>
            <a:endParaRPr sz="2000"/>
          </a:p>
        </p:txBody>
      </p:sp>
      <p:sp>
        <p:nvSpPr>
          <p:cNvPr id="76" name="Google Shape;76;p13"/>
          <p:cNvSpPr/>
          <p:nvPr/>
        </p:nvSpPr>
        <p:spPr>
          <a:xfrm>
            <a:off x="1963175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36:6</a:t>
            </a:r>
            <a:endParaRPr sz="2000"/>
          </a:p>
        </p:txBody>
      </p:sp>
      <p:sp>
        <p:nvSpPr>
          <p:cNvPr id="77" name="Google Shape;77;p13"/>
          <p:cNvSpPr/>
          <p:nvPr/>
        </p:nvSpPr>
        <p:spPr>
          <a:xfrm>
            <a:off x="187425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45:9</a:t>
            </a:r>
            <a:endParaRPr sz="2000"/>
          </a:p>
        </p:txBody>
      </p:sp>
      <p:sp>
        <p:nvSpPr>
          <p:cNvPr id="78" name="Google Shape;78;p13"/>
          <p:cNvSpPr/>
          <p:nvPr/>
        </p:nvSpPr>
        <p:spPr>
          <a:xfrm>
            <a:off x="187425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48:8</a:t>
            </a:r>
            <a:endParaRPr sz="2000"/>
          </a:p>
        </p:txBody>
      </p:sp>
      <p:sp>
        <p:nvSpPr>
          <p:cNvPr id="79" name="Google Shape;79;p13"/>
          <p:cNvSpPr/>
          <p:nvPr/>
        </p:nvSpPr>
        <p:spPr>
          <a:xfrm>
            <a:off x="6265525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54:9</a:t>
            </a:r>
            <a:endParaRPr sz="2000"/>
          </a:p>
        </p:txBody>
      </p:sp>
      <p:sp>
        <p:nvSpPr>
          <p:cNvPr id="80" name="Google Shape;80;p13"/>
          <p:cNvSpPr/>
          <p:nvPr/>
        </p:nvSpPr>
        <p:spPr>
          <a:xfrm>
            <a:off x="8041275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30:6</a:t>
            </a:r>
            <a:endParaRPr sz="2000"/>
          </a:p>
        </p:txBody>
      </p:sp>
      <p:sp>
        <p:nvSpPr>
          <p:cNvPr id="81" name="Google Shape;81;p13"/>
          <p:cNvSpPr/>
          <p:nvPr/>
        </p:nvSpPr>
        <p:spPr>
          <a:xfrm>
            <a:off x="5024650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9</a:t>
            </a:r>
            <a:r>
              <a:rPr lang="nl" sz="2000"/>
              <a:t>0:10</a:t>
            </a:r>
            <a:endParaRPr sz="2000"/>
          </a:p>
        </p:txBody>
      </p:sp>
      <p:sp>
        <p:nvSpPr>
          <p:cNvPr id="82" name="Google Shape;82;p13"/>
          <p:cNvSpPr/>
          <p:nvPr/>
        </p:nvSpPr>
        <p:spPr>
          <a:xfrm>
            <a:off x="3183275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24:3</a:t>
            </a:r>
            <a:endParaRPr sz="2000"/>
          </a:p>
        </p:txBody>
      </p:sp>
      <p:sp>
        <p:nvSpPr>
          <p:cNvPr id="83" name="Google Shape;83;p13"/>
          <p:cNvSpPr/>
          <p:nvPr/>
        </p:nvSpPr>
        <p:spPr>
          <a:xfrm>
            <a:off x="5024650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56:8</a:t>
            </a:r>
            <a:endParaRPr sz="2000"/>
          </a:p>
        </p:txBody>
      </p:sp>
      <p:sp>
        <p:nvSpPr>
          <p:cNvPr id="84" name="Google Shape;84;p13"/>
          <p:cNvSpPr/>
          <p:nvPr/>
        </p:nvSpPr>
        <p:spPr>
          <a:xfrm>
            <a:off x="3183275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16:4</a:t>
            </a:r>
            <a:endParaRPr sz="2000"/>
          </a:p>
        </p:txBody>
      </p:sp>
      <p:sp>
        <p:nvSpPr>
          <p:cNvPr id="85" name="Google Shape;85;p13"/>
          <p:cNvSpPr/>
          <p:nvPr/>
        </p:nvSpPr>
        <p:spPr>
          <a:xfrm>
            <a:off x="8041275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40:5</a:t>
            </a:r>
            <a:endParaRPr sz="2000"/>
          </a:p>
        </p:txBody>
      </p:sp>
      <p:sp>
        <p:nvSpPr>
          <p:cNvPr id="86" name="Google Shape;86;p13"/>
          <p:cNvSpPr/>
          <p:nvPr/>
        </p:nvSpPr>
        <p:spPr>
          <a:xfrm>
            <a:off x="8041275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40:4</a:t>
            </a:r>
            <a:endParaRPr sz="2000"/>
          </a:p>
        </p:txBody>
      </p:sp>
      <p:sp>
        <p:nvSpPr>
          <p:cNvPr id="87" name="Google Shape;87;p13"/>
          <p:cNvSpPr/>
          <p:nvPr/>
        </p:nvSpPr>
        <p:spPr>
          <a:xfrm>
            <a:off x="6265525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32:4</a:t>
            </a:r>
            <a:endParaRPr sz="2000"/>
          </a:p>
        </p:txBody>
      </p:sp>
      <p:sp>
        <p:nvSpPr>
          <p:cNvPr id="88" name="Google Shape;88;p13"/>
          <p:cNvSpPr/>
          <p:nvPr/>
        </p:nvSpPr>
        <p:spPr>
          <a:xfrm>
            <a:off x="6265525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25:5</a:t>
            </a:r>
            <a:endParaRPr sz="2000"/>
          </a:p>
        </p:txBody>
      </p:sp>
      <p:sp>
        <p:nvSpPr>
          <p:cNvPr id="89" name="Google Shape;89;p13"/>
          <p:cNvSpPr/>
          <p:nvPr/>
        </p:nvSpPr>
        <p:spPr>
          <a:xfrm>
            <a:off x="8041275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49:7</a:t>
            </a:r>
            <a:endParaRPr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/>
          <p:nvPr/>
        </p:nvSpPr>
        <p:spPr>
          <a:xfrm>
            <a:off x="67575" y="69725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67575" y="2325300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3090000" y="69725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3090000" y="2325300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6112425" y="69725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6112425" y="2325300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187425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/>
              <a:t>36</a:t>
            </a:r>
            <a:r>
              <a:rPr lang="nl" sz="2200"/>
              <a:t>:4</a:t>
            </a:r>
            <a:endParaRPr sz="2200"/>
          </a:p>
        </p:txBody>
      </p:sp>
      <p:sp>
        <p:nvSpPr>
          <p:cNvPr id="101" name="Google Shape;101;p14"/>
          <p:cNvSpPr/>
          <p:nvPr/>
        </p:nvSpPr>
        <p:spPr>
          <a:xfrm>
            <a:off x="187425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72</a:t>
            </a:r>
            <a:r>
              <a:rPr lang="nl" sz="2000"/>
              <a:t>:9</a:t>
            </a:r>
            <a:endParaRPr sz="2000"/>
          </a:p>
        </p:txBody>
      </p:sp>
      <p:sp>
        <p:nvSpPr>
          <p:cNvPr id="102" name="Google Shape;102;p14"/>
          <p:cNvSpPr/>
          <p:nvPr/>
        </p:nvSpPr>
        <p:spPr>
          <a:xfrm>
            <a:off x="1963175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27:3</a:t>
            </a:r>
            <a:endParaRPr sz="2000"/>
          </a:p>
        </p:txBody>
      </p:sp>
      <p:sp>
        <p:nvSpPr>
          <p:cNvPr id="103" name="Google Shape;103;p14"/>
          <p:cNvSpPr/>
          <p:nvPr/>
        </p:nvSpPr>
        <p:spPr>
          <a:xfrm>
            <a:off x="1963175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80:8</a:t>
            </a:r>
            <a:endParaRPr sz="2000"/>
          </a:p>
        </p:txBody>
      </p:sp>
      <p:sp>
        <p:nvSpPr>
          <p:cNvPr id="104" name="Google Shape;104;p14"/>
          <p:cNvSpPr/>
          <p:nvPr/>
        </p:nvSpPr>
        <p:spPr>
          <a:xfrm>
            <a:off x="1277150" y="843450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105" name="Google Shape;105;p14"/>
          <p:cNvSpPr/>
          <p:nvPr/>
        </p:nvSpPr>
        <p:spPr>
          <a:xfrm>
            <a:off x="7327425" y="3098700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106" name="Google Shape;106;p14"/>
          <p:cNvSpPr/>
          <p:nvPr/>
        </p:nvSpPr>
        <p:spPr>
          <a:xfrm>
            <a:off x="4305000" y="3098700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107" name="Google Shape;107;p14"/>
          <p:cNvSpPr/>
          <p:nvPr/>
        </p:nvSpPr>
        <p:spPr>
          <a:xfrm>
            <a:off x="1282575" y="3098700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108" name="Google Shape;108;p14"/>
          <p:cNvSpPr/>
          <p:nvPr/>
        </p:nvSpPr>
        <p:spPr>
          <a:xfrm>
            <a:off x="7368550" y="890375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109" name="Google Shape;109;p14"/>
          <p:cNvSpPr/>
          <p:nvPr/>
        </p:nvSpPr>
        <p:spPr>
          <a:xfrm>
            <a:off x="4305000" y="843450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110" name="Google Shape;110;p14"/>
          <p:cNvSpPr/>
          <p:nvPr/>
        </p:nvSpPr>
        <p:spPr>
          <a:xfrm>
            <a:off x="6265525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15</a:t>
            </a:r>
            <a:r>
              <a:rPr lang="nl" sz="2000"/>
              <a:t>:3</a:t>
            </a:r>
            <a:endParaRPr sz="2000"/>
          </a:p>
        </p:txBody>
      </p:sp>
      <p:sp>
        <p:nvSpPr>
          <p:cNvPr id="111" name="Google Shape;111;p14"/>
          <p:cNvSpPr/>
          <p:nvPr/>
        </p:nvSpPr>
        <p:spPr>
          <a:xfrm>
            <a:off x="5024650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18:9</a:t>
            </a:r>
            <a:endParaRPr sz="2000"/>
          </a:p>
        </p:txBody>
      </p:sp>
      <p:sp>
        <p:nvSpPr>
          <p:cNvPr id="112" name="Google Shape;112;p14"/>
          <p:cNvSpPr/>
          <p:nvPr/>
        </p:nvSpPr>
        <p:spPr>
          <a:xfrm>
            <a:off x="3183275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25</a:t>
            </a:r>
            <a:r>
              <a:rPr lang="nl" sz="2000"/>
              <a:t>:5</a:t>
            </a:r>
            <a:endParaRPr sz="2000"/>
          </a:p>
        </p:txBody>
      </p:sp>
      <p:sp>
        <p:nvSpPr>
          <p:cNvPr id="113" name="Google Shape;113;p14"/>
          <p:cNvSpPr/>
          <p:nvPr/>
        </p:nvSpPr>
        <p:spPr>
          <a:xfrm>
            <a:off x="5024650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54</a:t>
            </a:r>
            <a:r>
              <a:rPr lang="nl" sz="2000"/>
              <a:t>:9</a:t>
            </a:r>
            <a:endParaRPr sz="2000"/>
          </a:p>
        </p:txBody>
      </p:sp>
      <p:sp>
        <p:nvSpPr>
          <p:cNvPr id="114" name="Google Shape;114;p14"/>
          <p:cNvSpPr/>
          <p:nvPr/>
        </p:nvSpPr>
        <p:spPr>
          <a:xfrm>
            <a:off x="3183275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42</a:t>
            </a:r>
            <a:r>
              <a:rPr lang="nl" sz="2000"/>
              <a:t>:6</a:t>
            </a:r>
            <a:endParaRPr sz="2000"/>
          </a:p>
        </p:txBody>
      </p:sp>
      <p:sp>
        <p:nvSpPr>
          <p:cNvPr id="115" name="Google Shape;115;p14"/>
          <p:cNvSpPr/>
          <p:nvPr/>
        </p:nvSpPr>
        <p:spPr>
          <a:xfrm>
            <a:off x="1963175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35</a:t>
            </a:r>
            <a:r>
              <a:rPr lang="nl" sz="2000"/>
              <a:t>:7</a:t>
            </a:r>
            <a:endParaRPr sz="2000"/>
          </a:p>
        </p:txBody>
      </p:sp>
      <p:sp>
        <p:nvSpPr>
          <p:cNvPr id="116" name="Google Shape;116;p14"/>
          <p:cNvSpPr/>
          <p:nvPr/>
        </p:nvSpPr>
        <p:spPr>
          <a:xfrm>
            <a:off x="1963175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36:6</a:t>
            </a:r>
            <a:endParaRPr sz="2000"/>
          </a:p>
        </p:txBody>
      </p:sp>
      <p:sp>
        <p:nvSpPr>
          <p:cNvPr id="117" name="Google Shape;117;p14"/>
          <p:cNvSpPr/>
          <p:nvPr/>
        </p:nvSpPr>
        <p:spPr>
          <a:xfrm>
            <a:off x="187425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8</a:t>
            </a:r>
            <a:r>
              <a:rPr lang="nl" sz="2000"/>
              <a:t>:2</a:t>
            </a:r>
            <a:endParaRPr sz="2000"/>
          </a:p>
        </p:txBody>
      </p:sp>
      <p:sp>
        <p:nvSpPr>
          <p:cNvPr id="118" name="Google Shape;118;p14"/>
          <p:cNvSpPr/>
          <p:nvPr/>
        </p:nvSpPr>
        <p:spPr>
          <a:xfrm>
            <a:off x="187425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12</a:t>
            </a:r>
            <a:r>
              <a:rPr lang="nl" sz="2000"/>
              <a:t>:4</a:t>
            </a:r>
            <a:endParaRPr sz="2000"/>
          </a:p>
        </p:txBody>
      </p:sp>
      <p:sp>
        <p:nvSpPr>
          <p:cNvPr id="119" name="Google Shape;119;p14"/>
          <p:cNvSpPr/>
          <p:nvPr/>
        </p:nvSpPr>
        <p:spPr>
          <a:xfrm>
            <a:off x="6265525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50:10</a:t>
            </a:r>
            <a:endParaRPr sz="2000"/>
          </a:p>
        </p:txBody>
      </p:sp>
      <p:sp>
        <p:nvSpPr>
          <p:cNvPr id="120" name="Google Shape;120;p14"/>
          <p:cNvSpPr/>
          <p:nvPr/>
        </p:nvSpPr>
        <p:spPr>
          <a:xfrm>
            <a:off x="8041275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4</a:t>
            </a:r>
            <a:r>
              <a:rPr lang="nl" sz="2000"/>
              <a:t>0:8</a:t>
            </a:r>
            <a:endParaRPr sz="2000"/>
          </a:p>
        </p:txBody>
      </p:sp>
      <p:sp>
        <p:nvSpPr>
          <p:cNvPr id="121" name="Google Shape;121;p14"/>
          <p:cNvSpPr/>
          <p:nvPr/>
        </p:nvSpPr>
        <p:spPr>
          <a:xfrm>
            <a:off x="5024650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80:</a:t>
            </a:r>
            <a:r>
              <a:rPr lang="nl" sz="2000"/>
              <a:t>10</a:t>
            </a:r>
            <a:endParaRPr sz="2000"/>
          </a:p>
        </p:txBody>
      </p:sp>
      <p:sp>
        <p:nvSpPr>
          <p:cNvPr id="122" name="Google Shape;122;p14"/>
          <p:cNvSpPr/>
          <p:nvPr/>
        </p:nvSpPr>
        <p:spPr>
          <a:xfrm>
            <a:off x="3183275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32</a:t>
            </a:r>
            <a:r>
              <a:rPr lang="nl" sz="2000"/>
              <a:t>:4</a:t>
            </a:r>
            <a:endParaRPr sz="2000"/>
          </a:p>
        </p:txBody>
      </p:sp>
      <p:sp>
        <p:nvSpPr>
          <p:cNvPr id="123" name="Google Shape;123;p14"/>
          <p:cNvSpPr/>
          <p:nvPr/>
        </p:nvSpPr>
        <p:spPr>
          <a:xfrm>
            <a:off x="5024650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56:8</a:t>
            </a:r>
            <a:endParaRPr sz="2000"/>
          </a:p>
        </p:txBody>
      </p:sp>
      <p:sp>
        <p:nvSpPr>
          <p:cNvPr id="124" name="Google Shape;124;p14"/>
          <p:cNvSpPr/>
          <p:nvPr/>
        </p:nvSpPr>
        <p:spPr>
          <a:xfrm>
            <a:off x="3183275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16:8</a:t>
            </a:r>
            <a:endParaRPr sz="2000"/>
          </a:p>
        </p:txBody>
      </p:sp>
      <p:sp>
        <p:nvSpPr>
          <p:cNvPr id="125" name="Google Shape;125;p14"/>
          <p:cNvSpPr/>
          <p:nvPr/>
        </p:nvSpPr>
        <p:spPr>
          <a:xfrm>
            <a:off x="8041275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1</a:t>
            </a:r>
            <a:r>
              <a:rPr lang="nl" sz="2000"/>
              <a:t>0:5</a:t>
            </a:r>
            <a:endParaRPr sz="2000"/>
          </a:p>
        </p:txBody>
      </p:sp>
      <p:sp>
        <p:nvSpPr>
          <p:cNvPr id="126" name="Google Shape;126;p14"/>
          <p:cNvSpPr/>
          <p:nvPr/>
        </p:nvSpPr>
        <p:spPr>
          <a:xfrm>
            <a:off x="8041275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40:4</a:t>
            </a:r>
            <a:endParaRPr sz="2000"/>
          </a:p>
        </p:txBody>
      </p:sp>
      <p:sp>
        <p:nvSpPr>
          <p:cNvPr id="127" name="Google Shape;127;p14"/>
          <p:cNvSpPr/>
          <p:nvPr/>
        </p:nvSpPr>
        <p:spPr>
          <a:xfrm>
            <a:off x="6265525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30:6</a:t>
            </a:r>
            <a:endParaRPr sz="2000"/>
          </a:p>
        </p:txBody>
      </p:sp>
      <p:sp>
        <p:nvSpPr>
          <p:cNvPr id="128" name="Google Shape;128;p14"/>
          <p:cNvSpPr/>
          <p:nvPr/>
        </p:nvSpPr>
        <p:spPr>
          <a:xfrm>
            <a:off x="6265525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4</a:t>
            </a:r>
            <a:r>
              <a:rPr lang="nl" sz="2000"/>
              <a:t>5:5</a:t>
            </a:r>
            <a:endParaRPr sz="2000"/>
          </a:p>
        </p:txBody>
      </p:sp>
      <p:sp>
        <p:nvSpPr>
          <p:cNvPr id="129" name="Google Shape;129;p14"/>
          <p:cNvSpPr/>
          <p:nvPr/>
        </p:nvSpPr>
        <p:spPr>
          <a:xfrm>
            <a:off x="8041275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48:8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5"/>
          <p:cNvSpPr/>
          <p:nvPr/>
        </p:nvSpPr>
        <p:spPr>
          <a:xfrm>
            <a:off x="67575" y="69725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67575" y="2325300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3090000" y="69725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3090000" y="2325300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6112425" y="69725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6112425" y="2325300"/>
            <a:ext cx="2964000" cy="2186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187425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/>
              <a:t>90</a:t>
            </a:r>
            <a:r>
              <a:rPr lang="nl" sz="2200"/>
              <a:t>:3</a:t>
            </a:r>
            <a:endParaRPr sz="2200"/>
          </a:p>
        </p:txBody>
      </p:sp>
      <p:sp>
        <p:nvSpPr>
          <p:cNvPr id="141" name="Google Shape;141;p15"/>
          <p:cNvSpPr/>
          <p:nvPr/>
        </p:nvSpPr>
        <p:spPr>
          <a:xfrm>
            <a:off x="187425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100:2</a:t>
            </a:r>
            <a:endParaRPr sz="2000"/>
          </a:p>
        </p:txBody>
      </p:sp>
      <p:sp>
        <p:nvSpPr>
          <p:cNvPr id="142" name="Google Shape;142;p15"/>
          <p:cNvSpPr/>
          <p:nvPr/>
        </p:nvSpPr>
        <p:spPr>
          <a:xfrm>
            <a:off x="1963175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60</a:t>
            </a:r>
            <a:r>
              <a:rPr lang="nl" sz="2000"/>
              <a:t>:3</a:t>
            </a:r>
            <a:endParaRPr sz="2000"/>
          </a:p>
        </p:txBody>
      </p:sp>
      <p:sp>
        <p:nvSpPr>
          <p:cNvPr id="143" name="Google Shape;143;p15"/>
          <p:cNvSpPr/>
          <p:nvPr/>
        </p:nvSpPr>
        <p:spPr>
          <a:xfrm>
            <a:off x="1963175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80:4</a:t>
            </a:r>
            <a:endParaRPr sz="2000"/>
          </a:p>
        </p:txBody>
      </p:sp>
      <p:sp>
        <p:nvSpPr>
          <p:cNvPr id="144" name="Google Shape;144;p15"/>
          <p:cNvSpPr/>
          <p:nvPr/>
        </p:nvSpPr>
        <p:spPr>
          <a:xfrm>
            <a:off x="1277150" y="843450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145" name="Google Shape;145;p15"/>
          <p:cNvSpPr/>
          <p:nvPr/>
        </p:nvSpPr>
        <p:spPr>
          <a:xfrm>
            <a:off x="7327425" y="3098700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146" name="Google Shape;146;p15"/>
          <p:cNvSpPr/>
          <p:nvPr/>
        </p:nvSpPr>
        <p:spPr>
          <a:xfrm>
            <a:off x="4305000" y="3098700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147" name="Google Shape;147;p15"/>
          <p:cNvSpPr/>
          <p:nvPr/>
        </p:nvSpPr>
        <p:spPr>
          <a:xfrm>
            <a:off x="1282575" y="3098700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148" name="Google Shape;148;p15"/>
          <p:cNvSpPr/>
          <p:nvPr/>
        </p:nvSpPr>
        <p:spPr>
          <a:xfrm>
            <a:off x="7368550" y="890375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149" name="Google Shape;149;p15"/>
          <p:cNvSpPr/>
          <p:nvPr/>
        </p:nvSpPr>
        <p:spPr>
          <a:xfrm>
            <a:off x="4305000" y="843450"/>
            <a:ext cx="534000" cy="5448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/>
              <a:t>?</a:t>
            </a:r>
            <a:endParaRPr sz="3200"/>
          </a:p>
        </p:txBody>
      </p:sp>
      <p:sp>
        <p:nvSpPr>
          <p:cNvPr id="150" name="Google Shape;150;p15"/>
          <p:cNvSpPr/>
          <p:nvPr/>
        </p:nvSpPr>
        <p:spPr>
          <a:xfrm>
            <a:off x="6265525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90:2</a:t>
            </a:r>
            <a:endParaRPr sz="2000"/>
          </a:p>
        </p:txBody>
      </p:sp>
      <p:sp>
        <p:nvSpPr>
          <p:cNvPr id="151" name="Google Shape;151;p15"/>
          <p:cNvSpPr/>
          <p:nvPr/>
        </p:nvSpPr>
        <p:spPr>
          <a:xfrm>
            <a:off x="5024650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46:2</a:t>
            </a:r>
            <a:endParaRPr sz="2000"/>
          </a:p>
        </p:txBody>
      </p:sp>
      <p:sp>
        <p:nvSpPr>
          <p:cNvPr id="152" name="Google Shape;152;p15"/>
          <p:cNvSpPr/>
          <p:nvPr/>
        </p:nvSpPr>
        <p:spPr>
          <a:xfrm>
            <a:off x="3183275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88:2</a:t>
            </a:r>
            <a:endParaRPr sz="2000"/>
          </a:p>
        </p:txBody>
      </p:sp>
      <p:sp>
        <p:nvSpPr>
          <p:cNvPr id="153" name="Google Shape;153;p15"/>
          <p:cNvSpPr/>
          <p:nvPr/>
        </p:nvSpPr>
        <p:spPr>
          <a:xfrm>
            <a:off x="5024650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60:2</a:t>
            </a:r>
            <a:endParaRPr sz="2000"/>
          </a:p>
        </p:txBody>
      </p:sp>
      <p:sp>
        <p:nvSpPr>
          <p:cNvPr id="154" name="Google Shape;154;p15"/>
          <p:cNvSpPr/>
          <p:nvPr/>
        </p:nvSpPr>
        <p:spPr>
          <a:xfrm>
            <a:off x="3183275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40</a:t>
            </a:r>
            <a:r>
              <a:rPr lang="nl" sz="2000"/>
              <a:t>:10</a:t>
            </a:r>
            <a:endParaRPr sz="2000"/>
          </a:p>
        </p:txBody>
      </p:sp>
      <p:sp>
        <p:nvSpPr>
          <p:cNvPr id="155" name="Google Shape;155;p15"/>
          <p:cNvSpPr/>
          <p:nvPr/>
        </p:nvSpPr>
        <p:spPr>
          <a:xfrm>
            <a:off x="1963175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50</a:t>
            </a:r>
            <a:r>
              <a:rPr lang="nl" sz="2000"/>
              <a:t>:2</a:t>
            </a:r>
            <a:endParaRPr sz="2000"/>
          </a:p>
        </p:txBody>
      </p:sp>
      <p:sp>
        <p:nvSpPr>
          <p:cNvPr id="156" name="Google Shape;156;p15"/>
          <p:cNvSpPr/>
          <p:nvPr/>
        </p:nvSpPr>
        <p:spPr>
          <a:xfrm>
            <a:off x="1963175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4</a:t>
            </a:r>
            <a:r>
              <a:rPr lang="nl" sz="2000"/>
              <a:t>6:2</a:t>
            </a:r>
            <a:endParaRPr sz="2000"/>
          </a:p>
        </p:txBody>
      </p:sp>
      <p:sp>
        <p:nvSpPr>
          <p:cNvPr id="157" name="Google Shape;157;p15"/>
          <p:cNvSpPr/>
          <p:nvPr/>
        </p:nvSpPr>
        <p:spPr>
          <a:xfrm>
            <a:off x="187425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5</a:t>
            </a:r>
            <a:r>
              <a:rPr lang="nl" sz="2000"/>
              <a:t>5:5</a:t>
            </a:r>
            <a:endParaRPr sz="2000"/>
          </a:p>
        </p:txBody>
      </p:sp>
      <p:sp>
        <p:nvSpPr>
          <p:cNvPr id="158" name="Google Shape;158;p15"/>
          <p:cNvSpPr/>
          <p:nvPr/>
        </p:nvSpPr>
        <p:spPr>
          <a:xfrm>
            <a:off x="187425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44</a:t>
            </a:r>
            <a:r>
              <a:rPr lang="nl" sz="2000"/>
              <a:t>:4</a:t>
            </a:r>
            <a:endParaRPr sz="2000"/>
          </a:p>
        </p:txBody>
      </p:sp>
      <p:sp>
        <p:nvSpPr>
          <p:cNvPr id="159" name="Google Shape;159;p15"/>
          <p:cNvSpPr/>
          <p:nvPr/>
        </p:nvSpPr>
        <p:spPr>
          <a:xfrm>
            <a:off x="6265525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70</a:t>
            </a:r>
            <a:r>
              <a:rPr lang="nl" sz="2000"/>
              <a:t>:2</a:t>
            </a:r>
            <a:endParaRPr sz="2000"/>
          </a:p>
        </p:txBody>
      </p:sp>
      <p:sp>
        <p:nvSpPr>
          <p:cNvPr id="160" name="Google Shape;160;p15"/>
          <p:cNvSpPr/>
          <p:nvPr/>
        </p:nvSpPr>
        <p:spPr>
          <a:xfrm>
            <a:off x="8041275" y="211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100</a:t>
            </a:r>
            <a:r>
              <a:rPr lang="nl" sz="2000"/>
              <a:t>:5</a:t>
            </a:r>
            <a:endParaRPr sz="2000"/>
          </a:p>
        </p:txBody>
      </p:sp>
      <p:sp>
        <p:nvSpPr>
          <p:cNvPr id="161" name="Google Shape;161;p15"/>
          <p:cNvSpPr/>
          <p:nvPr/>
        </p:nvSpPr>
        <p:spPr>
          <a:xfrm>
            <a:off x="5024650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75</a:t>
            </a:r>
            <a:r>
              <a:rPr lang="nl" sz="2000"/>
              <a:t>:3</a:t>
            </a:r>
            <a:endParaRPr sz="2000"/>
          </a:p>
        </p:txBody>
      </p:sp>
      <p:sp>
        <p:nvSpPr>
          <p:cNvPr id="162" name="Google Shape;162;p15"/>
          <p:cNvSpPr/>
          <p:nvPr/>
        </p:nvSpPr>
        <p:spPr>
          <a:xfrm>
            <a:off x="3183275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90</a:t>
            </a:r>
            <a:r>
              <a:rPr lang="nl" sz="2000"/>
              <a:t>:10</a:t>
            </a:r>
            <a:endParaRPr sz="2000"/>
          </a:p>
        </p:txBody>
      </p:sp>
      <p:sp>
        <p:nvSpPr>
          <p:cNvPr id="163" name="Google Shape;163;p15"/>
          <p:cNvSpPr/>
          <p:nvPr/>
        </p:nvSpPr>
        <p:spPr>
          <a:xfrm>
            <a:off x="5024650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45</a:t>
            </a:r>
            <a:r>
              <a:rPr lang="nl" sz="2000"/>
              <a:t>:3</a:t>
            </a:r>
            <a:endParaRPr sz="2000"/>
          </a:p>
        </p:txBody>
      </p:sp>
      <p:sp>
        <p:nvSpPr>
          <p:cNvPr id="164" name="Google Shape;164;p15"/>
          <p:cNvSpPr/>
          <p:nvPr/>
        </p:nvSpPr>
        <p:spPr>
          <a:xfrm>
            <a:off x="3183275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60</a:t>
            </a:r>
            <a:r>
              <a:rPr lang="nl" sz="2000"/>
              <a:t>:4</a:t>
            </a:r>
            <a:endParaRPr sz="2000"/>
          </a:p>
        </p:txBody>
      </p:sp>
      <p:sp>
        <p:nvSpPr>
          <p:cNvPr id="165" name="Google Shape;165;p15"/>
          <p:cNvSpPr/>
          <p:nvPr/>
        </p:nvSpPr>
        <p:spPr>
          <a:xfrm>
            <a:off x="8041275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48:2</a:t>
            </a:r>
            <a:endParaRPr sz="2000"/>
          </a:p>
        </p:txBody>
      </p:sp>
      <p:sp>
        <p:nvSpPr>
          <p:cNvPr id="166" name="Google Shape;166;p15"/>
          <p:cNvSpPr/>
          <p:nvPr/>
        </p:nvSpPr>
        <p:spPr>
          <a:xfrm>
            <a:off x="8041275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100</a:t>
            </a:r>
            <a:r>
              <a:rPr lang="nl" sz="2000"/>
              <a:t>:2</a:t>
            </a:r>
            <a:endParaRPr sz="2000"/>
          </a:p>
        </p:txBody>
      </p:sp>
      <p:sp>
        <p:nvSpPr>
          <p:cNvPr id="167" name="Google Shape;167;p15"/>
          <p:cNvSpPr/>
          <p:nvPr/>
        </p:nvSpPr>
        <p:spPr>
          <a:xfrm>
            <a:off x="6265525" y="24656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84</a:t>
            </a:r>
            <a:r>
              <a:rPr lang="nl" sz="2000"/>
              <a:t>:4</a:t>
            </a:r>
            <a:endParaRPr sz="2000"/>
          </a:p>
        </p:txBody>
      </p:sp>
      <p:sp>
        <p:nvSpPr>
          <p:cNvPr id="168" name="Google Shape;168;p15"/>
          <p:cNvSpPr/>
          <p:nvPr/>
        </p:nvSpPr>
        <p:spPr>
          <a:xfrm>
            <a:off x="6265525" y="3893375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86</a:t>
            </a:r>
            <a:r>
              <a:rPr lang="nl" sz="2000"/>
              <a:t>:2</a:t>
            </a:r>
            <a:endParaRPr sz="2000"/>
          </a:p>
        </p:txBody>
      </p:sp>
      <p:sp>
        <p:nvSpPr>
          <p:cNvPr id="169" name="Google Shape;169;p15"/>
          <p:cNvSpPr/>
          <p:nvPr/>
        </p:nvSpPr>
        <p:spPr>
          <a:xfrm>
            <a:off x="8041275" y="1660400"/>
            <a:ext cx="915300" cy="42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30</a:t>
            </a:r>
            <a:r>
              <a:rPr lang="nl" sz="2000"/>
              <a:t>:2</a:t>
            </a:r>
            <a:endParaRPr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