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9076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aa711a6267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aa711a6267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79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253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a711a626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a711a626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515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aa711a6267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aa711a6267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9786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aa711a626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aa711a626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96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a711a626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a711a6267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779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1"/>
          </p:nvPr>
        </p:nvSpPr>
        <p:spPr>
          <a:xfrm>
            <a:off x="257225" y="4367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Knijpkaarten tellen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96400" y="1464600"/>
            <a:ext cx="8369100" cy="3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Een eenvoudig maar doeltreffend spelletje voor kleuters die moeten leren tellen.</a:t>
            </a:r>
            <a:endParaRPr sz="18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Print en lamineer de kaarten. De leerling telt de beestjes en knijpt een knijper op het juiste getal. Heel simpel, heel doeltreffend.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599" y="2622275"/>
            <a:ext cx="2524825" cy="252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 rot="5400000">
            <a:off x="4905500" y="1083025"/>
            <a:ext cx="4359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 rot="5400000">
            <a:off x="2159300" y="1083025"/>
            <a:ext cx="4359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 rot="5400000">
            <a:off x="-602725" y="1088425"/>
            <a:ext cx="43701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/>
          <p:nvPr/>
        </p:nvSpPr>
        <p:spPr>
          <a:xfrm>
            <a:off x="204050" y="3993175"/>
            <a:ext cx="926700" cy="653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3</a:t>
            </a:r>
            <a:endParaRPr sz="3200"/>
          </a:p>
        </p:txBody>
      </p:sp>
      <p:sp>
        <p:nvSpPr>
          <p:cNvPr id="65" name="Google Shape;65;p14"/>
          <p:cNvSpPr/>
          <p:nvPr/>
        </p:nvSpPr>
        <p:spPr>
          <a:xfrm>
            <a:off x="1130075" y="3993175"/>
            <a:ext cx="904500" cy="6534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6</a:t>
            </a:r>
            <a:endParaRPr sz="3200"/>
          </a:p>
        </p:txBody>
      </p:sp>
      <p:sp>
        <p:nvSpPr>
          <p:cNvPr id="66" name="Google Shape;66;p14"/>
          <p:cNvSpPr/>
          <p:nvPr/>
        </p:nvSpPr>
        <p:spPr>
          <a:xfrm>
            <a:off x="2050925" y="3993175"/>
            <a:ext cx="904500" cy="653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4</a:t>
            </a:r>
            <a:endParaRPr sz="3200"/>
          </a:p>
        </p:txBody>
      </p:sp>
      <p:sp>
        <p:nvSpPr>
          <p:cNvPr id="67" name="Google Shape;67;p14"/>
          <p:cNvSpPr/>
          <p:nvPr/>
        </p:nvSpPr>
        <p:spPr>
          <a:xfrm>
            <a:off x="4819738" y="3993175"/>
            <a:ext cx="904500" cy="65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8</a:t>
            </a:r>
            <a:endParaRPr sz="3200"/>
          </a:p>
        </p:txBody>
      </p:sp>
      <p:sp>
        <p:nvSpPr>
          <p:cNvPr id="68" name="Google Shape;68;p14"/>
          <p:cNvSpPr/>
          <p:nvPr/>
        </p:nvSpPr>
        <p:spPr>
          <a:xfrm>
            <a:off x="3883738" y="3993175"/>
            <a:ext cx="926700" cy="653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5</a:t>
            </a:r>
            <a:endParaRPr sz="3200"/>
          </a:p>
        </p:txBody>
      </p:sp>
      <p:sp>
        <p:nvSpPr>
          <p:cNvPr id="69" name="Google Shape;69;p14"/>
          <p:cNvSpPr/>
          <p:nvPr/>
        </p:nvSpPr>
        <p:spPr>
          <a:xfrm>
            <a:off x="2957675" y="3993175"/>
            <a:ext cx="9267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70" name="Google Shape;70;p14"/>
          <p:cNvSpPr/>
          <p:nvPr/>
        </p:nvSpPr>
        <p:spPr>
          <a:xfrm>
            <a:off x="7569350" y="3982375"/>
            <a:ext cx="904500" cy="653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6</a:t>
            </a:r>
            <a:endParaRPr sz="3200"/>
          </a:p>
        </p:txBody>
      </p:sp>
      <p:sp>
        <p:nvSpPr>
          <p:cNvPr id="71" name="Google Shape;71;p14"/>
          <p:cNvSpPr/>
          <p:nvPr/>
        </p:nvSpPr>
        <p:spPr>
          <a:xfrm>
            <a:off x="6655550" y="3982375"/>
            <a:ext cx="926700" cy="653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5</a:t>
            </a:r>
            <a:endParaRPr sz="3200"/>
          </a:p>
        </p:txBody>
      </p:sp>
      <p:sp>
        <p:nvSpPr>
          <p:cNvPr id="72" name="Google Shape;72;p14"/>
          <p:cNvSpPr/>
          <p:nvPr/>
        </p:nvSpPr>
        <p:spPr>
          <a:xfrm>
            <a:off x="5726550" y="3993175"/>
            <a:ext cx="9267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225" y="479325"/>
            <a:ext cx="764099" cy="81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2837" y="973725"/>
            <a:ext cx="1062334" cy="1127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25" y="2314800"/>
            <a:ext cx="764099" cy="81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6350" y="2423553"/>
            <a:ext cx="926701" cy="983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8758" y="479324"/>
            <a:ext cx="453554" cy="8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5652" y="1132924"/>
            <a:ext cx="844800" cy="15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3852" y="1906549"/>
            <a:ext cx="844800" cy="15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93125" y="2423550"/>
            <a:ext cx="706474" cy="126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479324"/>
            <a:ext cx="520673" cy="9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4600" y="2571750"/>
            <a:ext cx="706474" cy="1263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7976" y="913724"/>
            <a:ext cx="520673" cy="93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0373" y="973725"/>
            <a:ext cx="630699" cy="8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02776" y="599325"/>
            <a:ext cx="764100" cy="982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9248" y="1290225"/>
            <a:ext cx="630699" cy="81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74201" y="2356479"/>
            <a:ext cx="844800" cy="1086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0099" y="2314800"/>
            <a:ext cx="453549" cy="58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89026" y="2631750"/>
            <a:ext cx="844800" cy="1086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/>
          <p:nvPr/>
        </p:nvSpPr>
        <p:spPr>
          <a:xfrm rot="5400000">
            <a:off x="4905500" y="1083025"/>
            <a:ext cx="4359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5"/>
          <p:cNvSpPr/>
          <p:nvPr/>
        </p:nvSpPr>
        <p:spPr>
          <a:xfrm rot="5400000">
            <a:off x="2153900" y="1088425"/>
            <a:ext cx="43701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 rot="5400000">
            <a:off x="-602725" y="1088425"/>
            <a:ext cx="43701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198875" y="3993175"/>
            <a:ext cx="9267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98" name="Google Shape;98;p15"/>
          <p:cNvSpPr/>
          <p:nvPr/>
        </p:nvSpPr>
        <p:spPr>
          <a:xfrm>
            <a:off x="1130850" y="3993175"/>
            <a:ext cx="904500" cy="65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8</a:t>
            </a:r>
            <a:endParaRPr sz="3200"/>
          </a:p>
        </p:txBody>
      </p:sp>
      <p:sp>
        <p:nvSpPr>
          <p:cNvPr id="99" name="Google Shape;99;p15"/>
          <p:cNvSpPr/>
          <p:nvPr/>
        </p:nvSpPr>
        <p:spPr>
          <a:xfrm>
            <a:off x="2048338" y="3993175"/>
            <a:ext cx="904500" cy="653400"/>
          </a:xfrm>
          <a:prstGeom prst="rect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10</a:t>
            </a:r>
            <a:endParaRPr sz="3200"/>
          </a:p>
        </p:txBody>
      </p:sp>
      <p:sp>
        <p:nvSpPr>
          <p:cNvPr id="100" name="Google Shape;100;p15"/>
          <p:cNvSpPr/>
          <p:nvPr/>
        </p:nvSpPr>
        <p:spPr>
          <a:xfrm>
            <a:off x="4795800" y="3993175"/>
            <a:ext cx="904500" cy="6534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3</a:t>
            </a:r>
            <a:endParaRPr sz="3200"/>
          </a:p>
        </p:txBody>
      </p:sp>
      <p:sp>
        <p:nvSpPr>
          <p:cNvPr id="101" name="Google Shape;101;p15"/>
          <p:cNvSpPr/>
          <p:nvPr/>
        </p:nvSpPr>
        <p:spPr>
          <a:xfrm>
            <a:off x="3869100" y="3993175"/>
            <a:ext cx="926700" cy="653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4</a:t>
            </a:r>
            <a:endParaRPr sz="3200"/>
          </a:p>
        </p:txBody>
      </p:sp>
      <p:sp>
        <p:nvSpPr>
          <p:cNvPr id="102" name="Google Shape;102;p15"/>
          <p:cNvSpPr/>
          <p:nvPr/>
        </p:nvSpPr>
        <p:spPr>
          <a:xfrm>
            <a:off x="2958063" y="3993175"/>
            <a:ext cx="926700" cy="6534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2</a:t>
            </a:r>
            <a:endParaRPr sz="3200"/>
          </a:p>
        </p:txBody>
      </p:sp>
      <p:sp>
        <p:nvSpPr>
          <p:cNvPr id="103" name="Google Shape;103;p15"/>
          <p:cNvSpPr/>
          <p:nvPr/>
        </p:nvSpPr>
        <p:spPr>
          <a:xfrm>
            <a:off x="7586975" y="3993175"/>
            <a:ext cx="904500" cy="653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9</a:t>
            </a:r>
            <a:endParaRPr sz="3200"/>
          </a:p>
        </p:txBody>
      </p:sp>
      <p:sp>
        <p:nvSpPr>
          <p:cNvPr id="104" name="Google Shape;104;p15"/>
          <p:cNvSpPr/>
          <p:nvPr/>
        </p:nvSpPr>
        <p:spPr>
          <a:xfrm>
            <a:off x="6653100" y="3993175"/>
            <a:ext cx="9267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105" name="Google Shape;105;p15"/>
          <p:cNvSpPr/>
          <p:nvPr/>
        </p:nvSpPr>
        <p:spPr>
          <a:xfrm>
            <a:off x="5719225" y="3993175"/>
            <a:ext cx="926700" cy="653400"/>
          </a:xfrm>
          <a:prstGeom prst="rect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10</a:t>
            </a:r>
            <a:endParaRPr sz="3200"/>
          </a:p>
        </p:txBody>
      </p:sp>
      <p:pic>
        <p:nvPicPr>
          <p:cNvPr id="106" name="Google Shape;10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150" y="973724"/>
            <a:ext cx="417101" cy="5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0697" y="1801042"/>
            <a:ext cx="666950" cy="86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6950" y="3146335"/>
            <a:ext cx="520675" cy="67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50" y="2631751"/>
            <a:ext cx="666950" cy="860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5579" y="1907603"/>
            <a:ext cx="340875" cy="43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87" y="1458985"/>
            <a:ext cx="520675" cy="67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987" y="608960"/>
            <a:ext cx="520675" cy="67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45" y="479326"/>
            <a:ext cx="708201" cy="91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175" y="2773285"/>
            <a:ext cx="520675" cy="671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152" y="527013"/>
            <a:ext cx="1231253" cy="835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3342" y="1645358"/>
            <a:ext cx="961800" cy="65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1549" y="2710851"/>
            <a:ext cx="792818" cy="538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53463" y="2012375"/>
            <a:ext cx="618725" cy="5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13588" y="2302737"/>
            <a:ext cx="618725" cy="5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9600" y="1280600"/>
            <a:ext cx="618725" cy="5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2250" y="2926069"/>
            <a:ext cx="926700" cy="805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2125" y="1203561"/>
            <a:ext cx="792825" cy="689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9850" y="546125"/>
            <a:ext cx="618725" cy="5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73125" y="553203"/>
            <a:ext cx="904500" cy="786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8900" y="1462500"/>
            <a:ext cx="618725" cy="53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8300" y="2123300"/>
            <a:ext cx="491162" cy="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8300" y="2840087"/>
            <a:ext cx="618725" cy="53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6"/>
          <p:cNvSpPr/>
          <p:nvPr/>
        </p:nvSpPr>
        <p:spPr>
          <a:xfrm rot="5400000">
            <a:off x="4905500" y="1083025"/>
            <a:ext cx="4359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5400000">
            <a:off x="2153900" y="1088425"/>
            <a:ext cx="43701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6"/>
          <p:cNvSpPr/>
          <p:nvPr/>
        </p:nvSpPr>
        <p:spPr>
          <a:xfrm rot="5400000">
            <a:off x="-602725" y="1088425"/>
            <a:ext cx="43701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204050" y="3993175"/>
            <a:ext cx="926700" cy="653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3</a:t>
            </a:r>
            <a:endParaRPr sz="3200"/>
          </a:p>
        </p:txBody>
      </p:sp>
      <p:sp>
        <p:nvSpPr>
          <p:cNvPr id="136" name="Google Shape;136;p16"/>
          <p:cNvSpPr/>
          <p:nvPr/>
        </p:nvSpPr>
        <p:spPr>
          <a:xfrm>
            <a:off x="1136000" y="3993175"/>
            <a:ext cx="904500" cy="6534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2</a:t>
            </a:r>
            <a:endParaRPr sz="3200"/>
          </a:p>
        </p:txBody>
      </p:sp>
      <p:sp>
        <p:nvSpPr>
          <p:cNvPr id="137" name="Google Shape;137;p16"/>
          <p:cNvSpPr/>
          <p:nvPr/>
        </p:nvSpPr>
        <p:spPr>
          <a:xfrm>
            <a:off x="2050925" y="3993175"/>
            <a:ext cx="904500" cy="6534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1</a:t>
            </a:r>
            <a:endParaRPr sz="3200"/>
          </a:p>
        </p:txBody>
      </p:sp>
      <p:sp>
        <p:nvSpPr>
          <p:cNvPr id="138" name="Google Shape;138;p16"/>
          <p:cNvSpPr/>
          <p:nvPr/>
        </p:nvSpPr>
        <p:spPr>
          <a:xfrm>
            <a:off x="4821225" y="3982375"/>
            <a:ext cx="9045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139" name="Google Shape;139;p16"/>
          <p:cNvSpPr/>
          <p:nvPr/>
        </p:nvSpPr>
        <p:spPr>
          <a:xfrm>
            <a:off x="3875600" y="3982375"/>
            <a:ext cx="926700" cy="65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8</a:t>
            </a:r>
            <a:endParaRPr sz="3200"/>
          </a:p>
        </p:txBody>
      </p:sp>
      <p:sp>
        <p:nvSpPr>
          <p:cNvPr id="140" name="Google Shape;140;p16"/>
          <p:cNvSpPr/>
          <p:nvPr/>
        </p:nvSpPr>
        <p:spPr>
          <a:xfrm>
            <a:off x="2960638" y="3982375"/>
            <a:ext cx="926700" cy="653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6</a:t>
            </a:r>
            <a:endParaRPr sz="3200"/>
          </a:p>
        </p:txBody>
      </p:sp>
      <p:sp>
        <p:nvSpPr>
          <p:cNvPr id="141" name="Google Shape;141;p16"/>
          <p:cNvSpPr/>
          <p:nvPr/>
        </p:nvSpPr>
        <p:spPr>
          <a:xfrm>
            <a:off x="7547150" y="3993175"/>
            <a:ext cx="904500" cy="653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6</a:t>
            </a:r>
            <a:endParaRPr sz="3200"/>
          </a:p>
        </p:txBody>
      </p:sp>
      <p:sp>
        <p:nvSpPr>
          <p:cNvPr id="142" name="Google Shape;142;p16"/>
          <p:cNvSpPr/>
          <p:nvPr/>
        </p:nvSpPr>
        <p:spPr>
          <a:xfrm>
            <a:off x="6659600" y="3993175"/>
            <a:ext cx="926700" cy="65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8</a:t>
            </a:r>
            <a:endParaRPr sz="3200"/>
          </a:p>
        </p:txBody>
      </p:sp>
      <p:sp>
        <p:nvSpPr>
          <p:cNvPr id="143" name="Google Shape;143;p16"/>
          <p:cNvSpPr/>
          <p:nvPr/>
        </p:nvSpPr>
        <p:spPr>
          <a:xfrm>
            <a:off x="5722475" y="3982375"/>
            <a:ext cx="926700" cy="653400"/>
          </a:xfrm>
          <a:prstGeom prst="rect">
            <a:avLst/>
          </a:prstGeom>
          <a:solidFill>
            <a:srgbClr val="A61C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10</a:t>
            </a:r>
            <a:endParaRPr sz="3200"/>
          </a:p>
        </p:txBody>
      </p:sp>
      <p:pic>
        <p:nvPicPr>
          <p:cNvPr id="144" name="Google Shape;14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418" y="700325"/>
            <a:ext cx="1082700" cy="106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443" y="2128588"/>
            <a:ext cx="1082700" cy="106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8573" y="946547"/>
            <a:ext cx="502475" cy="41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375" y="562350"/>
            <a:ext cx="781725" cy="653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2967" y="1468578"/>
            <a:ext cx="682987" cy="5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379" y="2374803"/>
            <a:ext cx="682987" cy="5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2253" y="2786499"/>
            <a:ext cx="926700" cy="774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0099" y="2374799"/>
            <a:ext cx="781733" cy="6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3154" y="1468578"/>
            <a:ext cx="682987" cy="5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2754" y="508503"/>
            <a:ext cx="682987" cy="570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326" y="405629"/>
            <a:ext cx="904500" cy="102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8748" y="1462325"/>
            <a:ext cx="682999" cy="77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4775" y="1070013"/>
            <a:ext cx="781725" cy="888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43648" y="2009838"/>
            <a:ext cx="682999" cy="776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6227" y="2519048"/>
            <a:ext cx="574611" cy="6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16326" y="2735203"/>
            <a:ext cx="904500" cy="1028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/>
          <p:nvPr/>
        </p:nvSpPr>
        <p:spPr>
          <a:xfrm rot="5400000">
            <a:off x="4862000" y="1126525"/>
            <a:ext cx="4446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"/>
          <p:cNvSpPr/>
          <p:nvPr/>
        </p:nvSpPr>
        <p:spPr>
          <a:xfrm rot="5400000">
            <a:off x="2115800" y="1126525"/>
            <a:ext cx="4446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/>
          <p:nvPr/>
        </p:nvSpPr>
        <p:spPr>
          <a:xfrm rot="5400000">
            <a:off x="-640825" y="1126525"/>
            <a:ext cx="44463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209225" y="4069375"/>
            <a:ext cx="926700" cy="653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3</a:t>
            </a:r>
            <a:endParaRPr sz="3200"/>
          </a:p>
        </p:txBody>
      </p:sp>
      <p:sp>
        <p:nvSpPr>
          <p:cNvPr id="168" name="Google Shape;168;p17"/>
          <p:cNvSpPr/>
          <p:nvPr/>
        </p:nvSpPr>
        <p:spPr>
          <a:xfrm>
            <a:off x="1130075" y="4069375"/>
            <a:ext cx="926700" cy="653400"/>
          </a:xfrm>
          <a:prstGeom prst="rect">
            <a:avLst/>
          </a:prstGeom>
          <a:solidFill>
            <a:srgbClr val="BF9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2</a:t>
            </a:r>
            <a:endParaRPr sz="3200"/>
          </a:p>
        </p:txBody>
      </p:sp>
      <p:sp>
        <p:nvSpPr>
          <p:cNvPr id="169" name="Google Shape;169;p17"/>
          <p:cNvSpPr/>
          <p:nvPr/>
        </p:nvSpPr>
        <p:spPr>
          <a:xfrm>
            <a:off x="2053500" y="4069375"/>
            <a:ext cx="904500" cy="653400"/>
          </a:xfrm>
          <a:prstGeom prst="rect">
            <a:avLst/>
          </a:prstGeom>
          <a:solidFill>
            <a:srgbClr val="A64D7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1</a:t>
            </a:r>
            <a:endParaRPr sz="3200"/>
          </a:p>
        </p:txBody>
      </p:sp>
      <p:sp>
        <p:nvSpPr>
          <p:cNvPr id="170" name="Google Shape;170;p17"/>
          <p:cNvSpPr/>
          <p:nvPr/>
        </p:nvSpPr>
        <p:spPr>
          <a:xfrm>
            <a:off x="4810138" y="4069375"/>
            <a:ext cx="9045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171" name="Google Shape;171;p17"/>
          <p:cNvSpPr/>
          <p:nvPr/>
        </p:nvSpPr>
        <p:spPr>
          <a:xfrm>
            <a:off x="3875600" y="4069375"/>
            <a:ext cx="926700" cy="653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9</a:t>
            </a:r>
            <a:endParaRPr sz="3200"/>
          </a:p>
        </p:txBody>
      </p:sp>
      <p:sp>
        <p:nvSpPr>
          <p:cNvPr id="172" name="Google Shape;172;p17"/>
          <p:cNvSpPr/>
          <p:nvPr/>
        </p:nvSpPr>
        <p:spPr>
          <a:xfrm>
            <a:off x="2968775" y="4069375"/>
            <a:ext cx="926700" cy="653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4</a:t>
            </a:r>
            <a:endParaRPr sz="3200"/>
          </a:p>
        </p:txBody>
      </p:sp>
      <p:sp>
        <p:nvSpPr>
          <p:cNvPr id="173" name="Google Shape;173;p17"/>
          <p:cNvSpPr/>
          <p:nvPr/>
        </p:nvSpPr>
        <p:spPr>
          <a:xfrm>
            <a:off x="7591525" y="4069375"/>
            <a:ext cx="904500" cy="653400"/>
          </a:xfrm>
          <a:prstGeom prst="rect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10</a:t>
            </a:r>
            <a:endParaRPr sz="3200"/>
          </a:p>
        </p:txBody>
      </p:sp>
      <p:sp>
        <p:nvSpPr>
          <p:cNvPr id="174" name="Google Shape;174;p17"/>
          <p:cNvSpPr/>
          <p:nvPr/>
        </p:nvSpPr>
        <p:spPr>
          <a:xfrm>
            <a:off x="6657000" y="4069375"/>
            <a:ext cx="9267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175" name="Google Shape;175;p17"/>
          <p:cNvSpPr/>
          <p:nvPr/>
        </p:nvSpPr>
        <p:spPr>
          <a:xfrm>
            <a:off x="5722475" y="4069375"/>
            <a:ext cx="926700" cy="65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8</a:t>
            </a:r>
            <a:endParaRPr sz="3200"/>
          </a:p>
        </p:txBody>
      </p:sp>
      <p:pic>
        <p:nvPicPr>
          <p:cNvPr id="176" name="Google Shape;1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570" y="711723"/>
            <a:ext cx="1236214" cy="15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87700" y="400366"/>
            <a:ext cx="1036775" cy="78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4475" y="1039200"/>
            <a:ext cx="926700" cy="69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0200" y="1723875"/>
            <a:ext cx="683000" cy="51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4725" y="463025"/>
            <a:ext cx="683000" cy="51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2800" y="2771363"/>
            <a:ext cx="683000" cy="51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8300" y="1985875"/>
            <a:ext cx="683000" cy="515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2600" y="2892625"/>
            <a:ext cx="1140200" cy="859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68300" y="555199"/>
            <a:ext cx="683000" cy="10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9575" y="516275"/>
            <a:ext cx="435950" cy="6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33825" y="516275"/>
            <a:ext cx="545026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9073" y="620500"/>
            <a:ext cx="683001" cy="102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4800" y="1587100"/>
            <a:ext cx="545026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7912" y="2159425"/>
            <a:ext cx="545026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65550" y="1587100"/>
            <a:ext cx="435940" cy="65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0825" y="2469575"/>
            <a:ext cx="683000" cy="102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7800" y="2620475"/>
            <a:ext cx="545026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0575" y="2620475"/>
            <a:ext cx="545026" cy="8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8"/>
          <p:cNvSpPr/>
          <p:nvPr/>
        </p:nvSpPr>
        <p:spPr>
          <a:xfrm rot="5400000">
            <a:off x="4932800" y="1055725"/>
            <a:ext cx="43047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8"/>
          <p:cNvSpPr/>
          <p:nvPr/>
        </p:nvSpPr>
        <p:spPr>
          <a:xfrm rot="5400000">
            <a:off x="2186600" y="1055725"/>
            <a:ext cx="43047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"/>
          <p:cNvSpPr/>
          <p:nvPr/>
        </p:nvSpPr>
        <p:spPr>
          <a:xfrm rot="5400000">
            <a:off x="-570025" y="1055725"/>
            <a:ext cx="4304700" cy="2746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8"/>
          <p:cNvSpPr/>
          <p:nvPr/>
        </p:nvSpPr>
        <p:spPr>
          <a:xfrm>
            <a:off x="204050" y="3927775"/>
            <a:ext cx="926700" cy="6534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3</a:t>
            </a:r>
            <a:endParaRPr sz="3200"/>
          </a:p>
        </p:txBody>
      </p:sp>
      <p:sp>
        <p:nvSpPr>
          <p:cNvPr id="202" name="Google Shape;202;p18"/>
          <p:cNvSpPr/>
          <p:nvPr/>
        </p:nvSpPr>
        <p:spPr>
          <a:xfrm>
            <a:off x="1136000" y="3927775"/>
            <a:ext cx="904500" cy="653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5</a:t>
            </a:r>
            <a:endParaRPr sz="3200"/>
          </a:p>
        </p:txBody>
      </p:sp>
      <p:sp>
        <p:nvSpPr>
          <p:cNvPr id="203" name="Google Shape;203;p18"/>
          <p:cNvSpPr/>
          <p:nvPr/>
        </p:nvSpPr>
        <p:spPr>
          <a:xfrm>
            <a:off x="2050925" y="3927775"/>
            <a:ext cx="904500" cy="6534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4</a:t>
            </a:r>
            <a:endParaRPr sz="3200"/>
          </a:p>
        </p:txBody>
      </p:sp>
      <p:sp>
        <p:nvSpPr>
          <p:cNvPr id="204" name="Google Shape;204;p18"/>
          <p:cNvSpPr/>
          <p:nvPr/>
        </p:nvSpPr>
        <p:spPr>
          <a:xfrm>
            <a:off x="4792775" y="3927775"/>
            <a:ext cx="926700" cy="653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6</a:t>
            </a:r>
            <a:endParaRPr sz="3200"/>
          </a:p>
        </p:txBody>
      </p:sp>
      <p:sp>
        <p:nvSpPr>
          <p:cNvPr id="205" name="Google Shape;205;p18"/>
          <p:cNvSpPr/>
          <p:nvPr/>
        </p:nvSpPr>
        <p:spPr>
          <a:xfrm>
            <a:off x="3870388" y="3927775"/>
            <a:ext cx="926700" cy="653400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8</a:t>
            </a:r>
            <a:endParaRPr sz="3200"/>
          </a:p>
        </p:txBody>
      </p:sp>
      <p:sp>
        <p:nvSpPr>
          <p:cNvPr id="206" name="Google Shape;206;p18"/>
          <p:cNvSpPr/>
          <p:nvPr/>
        </p:nvSpPr>
        <p:spPr>
          <a:xfrm>
            <a:off x="2960638" y="3927775"/>
            <a:ext cx="926700" cy="653400"/>
          </a:xfrm>
          <a:prstGeom prst="rect">
            <a:avLst/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5</a:t>
            </a:r>
            <a:endParaRPr sz="3200"/>
          </a:p>
        </p:txBody>
      </p:sp>
      <p:sp>
        <p:nvSpPr>
          <p:cNvPr id="207" name="Google Shape;207;p18"/>
          <p:cNvSpPr/>
          <p:nvPr/>
        </p:nvSpPr>
        <p:spPr>
          <a:xfrm>
            <a:off x="7569350" y="3927775"/>
            <a:ext cx="904500" cy="6534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9</a:t>
            </a:r>
            <a:endParaRPr sz="3200"/>
          </a:p>
        </p:txBody>
      </p:sp>
      <p:sp>
        <p:nvSpPr>
          <p:cNvPr id="208" name="Google Shape;208;p18"/>
          <p:cNvSpPr/>
          <p:nvPr/>
        </p:nvSpPr>
        <p:spPr>
          <a:xfrm>
            <a:off x="6654400" y="3927775"/>
            <a:ext cx="926700" cy="653400"/>
          </a:xfrm>
          <a:prstGeom prst="rect">
            <a:avLst/>
          </a:prstGeom>
          <a:solidFill>
            <a:srgbClr val="FF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7</a:t>
            </a:r>
            <a:endParaRPr sz="3200"/>
          </a:p>
        </p:txBody>
      </p:sp>
      <p:sp>
        <p:nvSpPr>
          <p:cNvPr id="209" name="Google Shape;209;p18"/>
          <p:cNvSpPr/>
          <p:nvPr/>
        </p:nvSpPr>
        <p:spPr>
          <a:xfrm>
            <a:off x="5719875" y="3927775"/>
            <a:ext cx="926700" cy="653400"/>
          </a:xfrm>
          <a:prstGeom prst="rect">
            <a:avLst/>
          </a:prstGeom>
          <a:solidFill>
            <a:srgbClr val="FF99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200"/>
              <a:t>6</a:t>
            </a:r>
            <a:endParaRPr sz="3200"/>
          </a:p>
        </p:txBody>
      </p:sp>
      <p:pic>
        <p:nvPicPr>
          <p:cNvPr id="210" name="Google Shape;21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4325" y="516277"/>
            <a:ext cx="9440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075" y="1333176"/>
            <a:ext cx="647725" cy="560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600" y="1333177"/>
            <a:ext cx="9440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00" y="2112764"/>
            <a:ext cx="944000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8975" y="2500974"/>
            <a:ext cx="1409075" cy="121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3300" y="450575"/>
            <a:ext cx="574575" cy="81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11475" y="952025"/>
            <a:ext cx="459563" cy="6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775" y="450575"/>
            <a:ext cx="347500" cy="494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4304" y="1742775"/>
            <a:ext cx="330825" cy="47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6632" y="1256625"/>
            <a:ext cx="775725" cy="110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275" y="2582725"/>
            <a:ext cx="459563" cy="6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3950" y="2417563"/>
            <a:ext cx="459563" cy="6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9393" y="2664475"/>
            <a:ext cx="775725" cy="110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25500" y="1499236"/>
            <a:ext cx="1354025" cy="1140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73000" y="1103975"/>
            <a:ext cx="775717" cy="6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97287" y="516275"/>
            <a:ext cx="775717" cy="6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74075" y="1006175"/>
            <a:ext cx="775717" cy="6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0100" y="2771588"/>
            <a:ext cx="775717" cy="65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962" y="2664475"/>
            <a:ext cx="775717" cy="65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Diavoorstelling 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1</cp:revision>
  <dcterms:modified xsi:type="dcterms:W3CDTF">2024-01-06T16:12:59Z</dcterms:modified>
</cp:coreProperties>
</file>