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89750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042369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de20f1179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de20f1179a_0_0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3960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0"/>
            <a:ext cx="392692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7975" y="-1"/>
            <a:ext cx="3926924" cy="5091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1</cp:revision>
  <cp:lastPrinted>2024-05-20T07:19:08Z</cp:lastPrinted>
  <dcterms:modified xsi:type="dcterms:W3CDTF">2024-05-20T10:19:13Z</dcterms:modified>
</cp:coreProperties>
</file>