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423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e20f117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e20f1179a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96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9269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975" y="-1"/>
            <a:ext cx="3926924" cy="509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1</cp:revision>
  <cp:lastPrinted>2024-05-20T07:19:08Z</cp:lastPrinted>
  <dcterms:modified xsi:type="dcterms:W3CDTF">2024-05-20T10:19:13Z</dcterms:modified>
</cp:coreProperties>
</file>