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7790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62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35d83218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35d83218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645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35d83218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35d83218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4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50075" y="27485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3293975" y="2754300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6086875" y="39547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3303750" y="39547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450075" y="1514575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450075" y="275430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450075" y="3954775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3293975" y="27485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3273425" y="15145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6086875" y="15145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6086875" y="2754300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6086875" y="274850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276" y="397243"/>
            <a:ext cx="734776" cy="73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867" y="400137"/>
            <a:ext cx="1028652" cy="72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875" y="400125"/>
            <a:ext cx="853526" cy="8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725" y="1517912"/>
            <a:ext cx="734775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2876" y="1618071"/>
            <a:ext cx="853526" cy="77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7876" y="1640075"/>
            <a:ext cx="941075" cy="72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275" y="2893575"/>
            <a:ext cx="941075" cy="65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70250" y="2820526"/>
            <a:ext cx="714226" cy="8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37050" y="2899550"/>
            <a:ext cx="941077" cy="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3275" y="3994025"/>
            <a:ext cx="714225" cy="8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02875" y="3994025"/>
            <a:ext cx="1028648" cy="8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51293" y="3994021"/>
            <a:ext cx="714224" cy="807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450075" y="27485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3293975" y="2754300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6086875" y="39547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3303750" y="39547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450075" y="1514575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450075" y="275430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450075" y="3954775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3293975" y="27485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3273425" y="15145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6086875" y="15145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6086875" y="2754300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6086875" y="274850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50" y="406275"/>
            <a:ext cx="843801" cy="7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2225" y="406277"/>
            <a:ext cx="1028651" cy="7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866" y="417547"/>
            <a:ext cx="885226" cy="6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850" y="1634379"/>
            <a:ext cx="843799" cy="73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2149" y="1608961"/>
            <a:ext cx="714225" cy="78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7875" y="1645887"/>
            <a:ext cx="1028649" cy="71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7843" y="2845394"/>
            <a:ext cx="1028649" cy="75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2150" y="2885749"/>
            <a:ext cx="610151" cy="7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27965" y="2799588"/>
            <a:ext cx="714224" cy="84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843" y="3994019"/>
            <a:ext cx="714224" cy="82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25724" y="4088400"/>
            <a:ext cx="610150" cy="7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99525" y="3994018"/>
            <a:ext cx="714224" cy="82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450075" y="27485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>
            <a:off x="3298925" y="2743163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450075" y="1514575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450075" y="275430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3293975" y="274850"/>
            <a:ext cx="26952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3293975" y="1514575"/>
            <a:ext cx="2685300" cy="9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74" y="360075"/>
            <a:ext cx="617525" cy="80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9224" y="493684"/>
            <a:ext cx="962276" cy="64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75" y="1591974"/>
            <a:ext cx="885226" cy="80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550" y="2917151"/>
            <a:ext cx="1028650" cy="6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1975" y="2864989"/>
            <a:ext cx="885225" cy="7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1975" y="1591975"/>
            <a:ext cx="1113825" cy="8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Diavoorstelling (16:9)</PresentationFormat>
  <Paragraphs>0</Paragraphs>
  <Slides>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5" baseType="lpstr">
      <vt:lpstr>Arial</vt:lpstr>
      <vt:lpstr>Simple Light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van der Vlugt</dc:creator>
  <cp:lastModifiedBy>hans vdvlugt</cp:lastModifiedBy>
  <cp:revision>1</cp:revision>
  <dcterms:modified xsi:type="dcterms:W3CDTF">2025-04-25T15:29:58Z</dcterms:modified>
</cp:coreProperties>
</file>