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5" d="100"/>
          <a:sy n="145" d="100"/>
        </p:scale>
        <p:origin x="62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877909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7624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935d832188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935d832188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1645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35d832188_0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2935d832188_0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44469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450075" y="274850"/>
            <a:ext cx="26952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/>
          <p:nvPr/>
        </p:nvSpPr>
        <p:spPr>
          <a:xfrm>
            <a:off x="3293975" y="2754300"/>
            <a:ext cx="26853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3"/>
          <p:cNvSpPr/>
          <p:nvPr/>
        </p:nvSpPr>
        <p:spPr>
          <a:xfrm>
            <a:off x="6086875" y="3954775"/>
            <a:ext cx="26853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3303750" y="3954775"/>
            <a:ext cx="26853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3"/>
          <p:cNvSpPr/>
          <p:nvPr/>
        </p:nvSpPr>
        <p:spPr>
          <a:xfrm>
            <a:off x="450075" y="1514575"/>
            <a:ext cx="26952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3"/>
          <p:cNvSpPr/>
          <p:nvPr/>
        </p:nvSpPr>
        <p:spPr>
          <a:xfrm>
            <a:off x="450075" y="2754300"/>
            <a:ext cx="26952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3"/>
          <p:cNvSpPr/>
          <p:nvPr/>
        </p:nvSpPr>
        <p:spPr>
          <a:xfrm>
            <a:off x="450075" y="3954775"/>
            <a:ext cx="26952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3"/>
          <p:cNvSpPr/>
          <p:nvPr/>
        </p:nvSpPr>
        <p:spPr>
          <a:xfrm>
            <a:off x="3293975" y="274850"/>
            <a:ext cx="26952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/>
          <p:nvPr/>
        </p:nvSpPr>
        <p:spPr>
          <a:xfrm>
            <a:off x="3273425" y="1514575"/>
            <a:ext cx="26853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6086875" y="1514575"/>
            <a:ext cx="26853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3"/>
          <p:cNvSpPr/>
          <p:nvPr/>
        </p:nvSpPr>
        <p:spPr>
          <a:xfrm>
            <a:off x="6086875" y="2754300"/>
            <a:ext cx="26853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3"/>
          <p:cNvSpPr/>
          <p:nvPr/>
        </p:nvSpPr>
        <p:spPr>
          <a:xfrm>
            <a:off x="6086875" y="274850"/>
            <a:ext cx="26853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276" y="397243"/>
            <a:ext cx="734776" cy="732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02867" y="400137"/>
            <a:ext cx="1028652" cy="727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37875" y="400125"/>
            <a:ext cx="853526" cy="806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2725" y="1517912"/>
            <a:ext cx="734775" cy="97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02876" y="1618071"/>
            <a:ext cx="853526" cy="770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37876" y="1640075"/>
            <a:ext cx="941075" cy="726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03275" y="2893575"/>
            <a:ext cx="941075" cy="656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370250" y="2820526"/>
            <a:ext cx="714226" cy="80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237050" y="2899550"/>
            <a:ext cx="941077" cy="647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03275" y="3994025"/>
            <a:ext cx="714225" cy="806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402875" y="3994025"/>
            <a:ext cx="1028648" cy="88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251293" y="3994021"/>
            <a:ext cx="714224" cy="8072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/>
          <p:nvPr/>
        </p:nvSpPr>
        <p:spPr>
          <a:xfrm>
            <a:off x="450075" y="274850"/>
            <a:ext cx="26952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4"/>
          <p:cNvSpPr/>
          <p:nvPr/>
        </p:nvSpPr>
        <p:spPr>
          <a:xfrm>
            <a:off x="3293975" y="2754300"/>
            <a:ext cx="26853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4"/>
          <p:cNvSpPr/>
          <p:nvPr/>
        </p:nvSpPr>
        <p:spPr>
          <a:xfrm>
            <a:off x="6086875" y="3954775"/>
            <a:ext cx="26853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4"/>
          <p:cNvSpPr/>
          <p:nvPr/>
        </p:nvSpPr>
        <p:spPr>
          <a:xfrm>
            <a:off x="3303750" y="3954775"/>
            <a:ext cx="26853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4"/>
          <p:cNvSpPr/>
          <p:nvPr/>
        </p:nvSpPr>
        <p:spPr>
          <a:xfrm>
            <a:off x="450075" y="1514575"/>
            <a:ext cx="26952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4"/>
          <p:cNvSpPr/>
          <p:nvPr/>
        </p:nvSpPr>
        <p:spPr>
          <a:xfrm>
            <a:off x="450075" y="2754300"/>
            <a:ext cx="26952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4"/>
          <p:cNvSpPr/>
          <p:nvPr/>
        </p:nvSpPr>
        <p:spPr>
          <a:xfrm>
            <a:off x="450075" y="3954775"/>
            <a:ext cx="26952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4"/>
          <p:cNvSpPr/>
          <p:nvPr/>
        </p:nvSpPr>
        <p:spPr>
          <a:xfrm>
            <a:off x="3293975" y="274850"/>
            <a:ext cx="26952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4"/>
          <p:cNvSpPr/>
          <p:nvPr/>
        </p:nvSpPr>
        <p:spPr>
          <a:xfrm>
            <a:off x="3273425" y="1514575"/>
            <a:ext cx="26853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4"/>
          <p:cNvSpPr/>
          <p:nvPr/>
        </p:nvSpPr>
        <p:spPr>
          <a:xfrm>
            <a:off x="6086875" y="1514575"/>
            <a:ext cx="26853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4"/>
          <p:cNvSpPr/>
          <p:nvPr/>
        </p:nvSpPr>
        <p:spPr>
          <a:xfrm>
            <a:off x="6086875" y="2754300"/>
            <a:ext cx="26853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4"/>
          <p:cNvSpPr/>
          <p:nvPr/>
        </p:nvSpPr>
        <p:spPr>
          <a:xfrm>
            <a:off x="6086875" y="274850"/>
            <a:ext cx="26853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4" name="Google Shape;9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7850" y="406275"/>
            <a:ext cx="843801" cy="714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82225" y="406277"/>
            <a:ext cx="1028651" cy="71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37866" y="417547"/>
            <a:ext cx="885226" cy="6922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7850" y="1634379"/>
            <a:ext cx="843799" cy="7380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82149" y="1608961"/>
            <a:ext cx="714225" cy="7889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137875" y="1645887"/>
            <a:ext cx="1028649" cy="7150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7843" y="2845394"/>
            <a:ext cx="1028649" cy="756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382150" y="2885749"/>
            <a:ext cx="610151" cy="7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127965" y="2799588"/>
            <a:ext cx="714224" cy="847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47843" y="3994019"/>
            <a:ext cx="714224" cy="824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425724" y="4088400"/>
            <a:ext cx="610150" cy="78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199525" y="3994018"/>
            <a:ext cx="714224" cy="826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/>
          <p:nvPr/>
        </p:nvSpPr>
        <p:spPr>
          <a:xfrm>
            <a:off x="450075" y="274850"/>
            <a:ext cx="26952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5"/>
          <p:cNvSpPr/>
          <p:nvPr/>
        </p:nvSpPr>
        <p:spPr>
          <a:xfrm>
            <a:off x="3298925" y="2743163"/>
            <a:ext cx="26853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5"/>
          <p:cNvSpPr/>
          <p:nvPr/>
        </p:nvSpPr>
        <p:spPr>
          <a:xfrm>
            <a:off x="450075" y="1514575"/>
            <a:ext cx="26952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5"/>
          <p:cNvSpPr/>
          <p:nvPr/>
        </p:nvSpPr>
        <p:spPr>
          <a:xfrm>
            <a:off x="450075" y="2754300"/>
            <a:ext cx="26952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5"/>
          <p:cNvSpPr/>
          <p:nvPr/>
        </p:nvSpPr>
        <p:spPr>
          <a:xfrm>
            <a:off x="3293975" y="274850"/>
            <a:ext cx="26952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15"/>
          <p:cNvSpPr/>
          <p:nvPr/>
        </p:nvSpPr>
        <p:spPr>
          <a:xfrm>
            <a:off x="3293975" y="1514575"/>
            <a:ext cx="2685300" cy="977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6" name="Google Shape;11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9274" y="360075"/>
            <a:ext cx="617525" cy="807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49224" y="493684"/>
            <a:ext cx="962276" cy="648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9275" y="1591974"/>
            <a:ext cx="885226" cy="807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7550" y="2917151"/>
            <a:ext cx="1028650" cy="651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11975" y="2864989"/>
            <a:ext cx="885225" cy="708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11975" y="1591975"/>
            <a:ext cx="1113825" cy="807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Diavoorstelling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5" baseType="lpstr">
      <vt:lpstr>Arial</vt:lpstr>
      <vt:lpstr>Simple Light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hans van der Vlugt</dc:creator>
  <cp:lastModifiedBy>hans vdvlugt</cp:lastModifiedBy>
  <cp:revision>1</cp:revision>
  <dcterms:modified xsi:type="dcterms:W3CDTF">2025-04-25T15:29:58Z</dcterms:modified>
</cp:coreProperties>
</file>