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Montserrat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76529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3292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749f59f37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3749f59f37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3137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49f59f37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3749f59f37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2536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749f59f37f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749f59f37f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767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49f59f37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749f59f37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5827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749f59f37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3749f59f37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7117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49f59f37f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3749f59f37f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226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49f59f37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3749f59f37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7717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begrijpend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lezen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rekenen</a:t>
            </a:r>
            <a:endParaRPr sz="2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tekenen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stillezen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godsdienst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518725" y="3872875"/>
            <a:ext cx="19287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zingen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75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toets        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eten 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drinken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muziek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knutselen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buiten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spelen  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6625600" y="3894538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naar huis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0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075" y="20083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2238" y="3549424"/>
            <a:ext cx="1436626" cy="120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r>
              <a:rPr lang="nl" sz="3500" dirty="0" smtClean="0">
                <a:solidFill>
                  <a:schemeClr val="dk1"/>
                </a:solidFill>
              </a:rPr>
              <a:t>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spelletje   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tablet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5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gym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tafels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oefenen</a:t>
            </a:r>
            <a:r>
              <a:rPr lang="nl" sz="3500" dirty="0">
                <a:solidFill>
                  <a:schemeClr val="dk1"/>
                </a:solidFill>
              </a:rPr>
              <a:t>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rekenen 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6527525" y="3894525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kieskast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64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64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3200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r>
              <a:rPr lang="nl" sz="3500" dirty="0" smtClean="0">
                <a:solidFill>
                  <a:schemeClr val="dk1"/>
                </a:solidFill>
              </a:rPr>
              <a:t> 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kanjer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training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techniek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taal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vrij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spelen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 smtClean="0">
                <a:solidFill>
                  <a:schemeClr val="dk1"/>
                </a:solidFill>
              </a:rPr>
              <a:t>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duo-lezen         </a:t>
            </a:r>
            <a:r>
              <a:rPr lang="nl" sz="3500" dirty="0">
                <a:solidFill>
                  <a:schemeClr val="dk1"/>
                </a:solidFill>
              </a:rPr>
              <a:t>        </a:t>
            </a:r>
            <a:endParaRPr sz="2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6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6527525" y="3894525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>
                <a:solidFill>
                  <a:schemeClr val="dk2"/>
                </a:solidFill>
              </a:rPr>
              <a:t> </a:t>
            </a:r>
            <a:r>
              <a:rPr lang="nl" sz="1800" dirty="0" smtClean="0">
                <a:solidFill>
                  <a:schemeClr val="dk2"/>
                </a:solidFill>
              </a:rPr>
              <a:t>   </a:t>
            </a:r>
            <a:r>
              <a:rPr lang="nl" sz="26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flitsen</a:t>
            </a:r>
            <a:endParaRPr sz="26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0083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27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2775" y="20083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2775" y="3549399"/>
            <a:ext cx="1436626" cy="120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pauze    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kring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7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dictee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veilig leren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lezen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verkeer 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6527525" y="3894525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voorlezen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50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50" y="20083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50" y="3560874"/>
            <a:ext cx="1436626" cy="120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hoeken    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weektaak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uitstapje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verrassing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6527525" y="3894525"/>
            <a:ext cx="22449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spelling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6856525" y="2397113"/>
            <a:ext cx="13839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circuit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75" y="20083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975" y="3549399"/>
            <a:ext cx="1436626" cy="120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filmpje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kijken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</a:t>
            </a:r>
            <a:r>
              <a:rPr lang="nl" sz="260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Sinterklaas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verjaardag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schrijven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6311675" y="3449400"/>
            <a:ext cx="2460600" cy="5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</a:t>
            </a: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weeksluiting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6311675" y="2397125"/>
            <a:ext cx="24606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dirty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weekopening</a:t>
            </a:r>
            <a:endParaRPr sz="2400" dirty="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2" name="Google Shape;17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35608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7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7375" y="20083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7375" y="3560874"/>
            <a:ext cx="1436626" cy="120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bewegend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leren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</a:t>
            </a:r>
            <a:r>
              <a:rPr lang="nl" sz="2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bibliotheek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          </a:t>
            </a:r>
            <a:endParaRPr sz="2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</a:t>
            </a: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spreekbeurt        </a:t>
            </a:r>
            <a:r>
              <a:rPr lang="nl" sz="3500">
                <a:solidFill>
                  <a:schemeClr val="dk1"/>
                </a:solidFill>
              </a:rPr>
              <a:t>        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pic>
        <p:nvPicPr>
          <p:cNvPr id="189" name="Google Shape;1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197057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75" y="35481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075" y="281524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075" y="2008349"/>
            <a:ext cx="1436626" cy="12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075" y="3560874"/>
            <a:ext cx="1436626" cy="120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0"/>
          <p:cNvSpPr txBox="1"/>
          <p:nvPr/>
        </p:nvSpPr>
        <p:spPr>
          <a:xfrm>
            <a:off x="6641275" y="646150"/>
            <a:ext cx="2113500" cy="4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Kerstfeest</a:t>
            </a:r>
            <a:endParaRPr sz="26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Office PowerPoint</Application>
  <PresentationFormat>Diavoorstelling (16:9)</PresentationFormat>
  <Paragraphs>100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Arial</vt:lpstr>
      <vt:lpstr>Montserrat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van der Vlugt</dc:creator>
  <cp:lastModifiedBy>hans vdvlugt</cp:lastModifiedBy>
  <cp:revision>1</cp:revision>
  <dcterms:modified xsi:type="dcterms:W3CDTF">2025-08-14T11:45:11Z</dcterms:modified>
</cp:coreProperties>
</file>