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89750" cy="100187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00" tIns="96600" rIns="96600" bIns="9660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38077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750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74185bc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74185bcb0_0_0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08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c74185bcb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c74185bcb0_0_8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5575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c74185bcb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c74185bcb0_0_16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037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c74185bcb0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80200" cy="37576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c74185bcb0_0_24:notes"/>
          <p:cNvSpPr txBox="1">
            <a:spLocks noGrp="1"/>
          </p:cNvSpPr>
          <p:nvPr>
            <p:ph type="body" idx="1"/>
          </p:nvPr>
        </p:nvSpPr>
        <p:spPr>
          <a:xfrm>
            <a:off x="688975" y="4758889"/>
            <a:ext cx="5511800" cy="4508421"/>
          </a:xfrm>
          <a:prstGeom prst="rect">
            <a:avLst/>
          </a:prstGeom>
        </p:spPr>
        <p:txBody>
          <a:bodyPr spcFirstLastPara="1" wrap="square" lIns="96600" tIns="96600" rIns="96600" bIns="9660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3947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381348" cy="2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345725"/>
            <a:ext cx="4381348" cy="2145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86148" y="152400"/>
            <a:ext cx="4305454" cy="2060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150" y="2365025"/>
            <a:ext cx="4305449" cy="21264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613675" y="104000"/>
            <a:ext cx="15678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      </a:t>
            </a:r>
            <a:r>
              <a:rPr lang="nl" sz="2100" b="1">
                <a:solidFill>
                  <a:schemeClr val="dk2"/>
                </a:solidFill>
              </a:rPr>
              <a:t>summer</a:t>
            </a:r>
            <a:endParaRPr sz="2100" b="1">
              <a:solidFill>
                <a:schemeClr val="dk2"/>
              </a:solidFill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335508" y="2446887"/>
            <a:ext cx="15678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      </a:t>
            </a:r>
            <a:r>
              <a:rPr lang="nl" sz="2100" b="1" dirty="0">
                <a:solidFill>
                  <a:schemeClr val="dk2"/>
                </a:solidFill>
              </a:rPr>
              <a:t>spring</a:t>
            </a:r>
            <a:endParaRPr sz="2100" b="1" dirty="0">
              <a:solidFill>
                <a:schemeClr val="dk2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5902237" y="343400"/>
            <a:ext cx="15678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      </a:t>
            </a:r>
            <a:r>
              <a:rPr lang="nl" sz="2100" b="1" dirty="0">
                <a:solidFill>
                  <a:schemeClr val="dk2"/>
                </a:solidFill>
              </a:rPr>
              <a:t>autumn</a:t>
            </a:r>
            <a:endParaRPr sz="2100" b="1" dirty="0">
              <a:solidFill>
                <a:schemeClr val="dk2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955376" y="2446887"/>
            <a:ext cx="1567800" cy="2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     </a:t>
            </a:r>
            <a:r>
              <a:rPr lang="nl" sz="2100" dirty="0">
                <a:solidFill>
                  <a:schemeClr val="dk2"/>
                </a:solidFill>
              </a:rPr>
              <a:t> </a:t>
            </a:r>
            <a:r>
              <a:rPr lang="nl" sz="2100" b="1" dirty="0">
                <a:solidFill>
                  <a:schemeClr val="dk2"/>
                </a:solidFill>
              </a:rPr>
              <a:t>winter</a:t>
            </a:r>
            <a:endParaRPr sz="21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/>
          <p:nvPr/>
        </p:nvSpPr>
        <p:spPr>
          <a:xfrm>
            <a:off x="2530350" y="240375"/>
            <a:ext cx="3806172" cy="5049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Arial"/>
              </a:rPr>
              <a:t>summer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2868150" y="207700"/>
            <a:ext cx="3207075" cy="6096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9900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E06666"/>
                </a:solidFill>
                <a:latin typeface="Arial"/>
              </a:rPr>
              <a:t>autumn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/>
          <p:nvPr/>
        </p:nvSpPr>
        <p:spPr>
          <a:xfrm>
            <a:off x="2813674" y="153200"/>
            <a:ext cx="3327247" cy="7338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38761D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Arial"/>
              </a:rPr>
              <a:t>spring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/>
          <p:nvPr/>
        </p:nvSpPr>
        <p:spPr>
          <a:xfrm>
            <a:off x="2767136" y="109600"/>
            <a:ext cx="3609723" cy="7883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B5394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FF"/>
                </a:solidFill>
                <a:latin typeface="Arial"/>
              </a:rPr>
              <a:t>winter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Diavoorstelling (16:9)</PresentationFormat>
  <Paragraphs>8</Paragraphs>
  <Slides>5</Slides>
  <Notes>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7" baseType="lpstr"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vdvlugt</dc:creator>
  <cp:lastModifiedBy>hans vdvlugt</cp:lastModifiedBy>
  <cp:revision>3</cp:revision>
  <cp:lastPrinted>2024-03-28T09:47:46Z</cp:lastPrinted>
  <dcterms:modified xsi:type="dcterms:W3CDTF">2024-03-28T09:48:01Z</dcterms:modified>
</cp:coreProperties>
</file>