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
  </p:notesMasterIdLst>
  <p:sldIdLst>
    <p:sldId id="259" r:id="rId2"/>
    <p:sldId id="257" r:id="rId3"/>
    <p:sldId id="258" r:id="rId4"/>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C185448-883C-4595-BD12-4922796020FB}" type="datetimeFigureOut">
              <a:rPr lang="nl-NL" smtClean="0"/>
              <a:t>28-7-2024</a:t>
            </a:fld>
            <a:endParaRPr lang="nl-NL"/>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F3D606-F706-4BE7-9924-D38BB55644CE}" type="slidenum">
              <a:rPr lang="nl-NL" smtClean="0"/>
              <a:t>‹nr.›</a:t>
            </a:fld>
            <a:endParaRPr lang="nl-NL"/>
          </a:p>
        </p:txBody>
      </p:sp>
    </p:spTree>
    <p:extLst>
      <p:ext uri="{BB962C8B-B14F-4D97-AF65-F5344CB8AC3E}">
        <p14:creationId xmlns:p14="http://schemas.microsoft.com/office/powerpoint/2010/main" val="29409446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530555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g28e2817284a_0_1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6" name="Google Shape;166;g28e2817284a_0_1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301179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g298bce50352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1" name="Google Shape;231;g298bce50352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365603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1524000" y="1122363"/>
            <a:ext cx="9144000" cy="2387600"/>
          </a:xfrm>
        </p:spPr>
        <p:txBody>
          <a:bodyPr anchor="b"/>
          <a:lstStyle>
            <a:lvl1pPr algn="ctr">
              <a:defRPr sz="6000"/>
            </a:lvl1pPr>
          </a:lstStyle>
          <a:p>
            <a:r>
              <a:rPr lang="nl-NL" smtClean="0"/>
              <a:t>Klik om de stijl te bewerken</a:t>
            </a:r>
            <a:endParaRPr lang="nl-NL"/>
          </a:p>
        </p:txBody>
      </p:sp>
      <p:sp>
        <p:nvSpPr>
          <p:cNvPr id="3" name="Ondertitel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smtClean="0"/>
              <a:t>Klik om de ondertitelstijl van het model te bewerken</a:t>
            </a:r>
            <a:endParaRPr lang="nl-NL"/>
          </a:p>
        </p:txBody>
      </p:sp>
      <p:sp>
        <p:nvSpPr>
          <p:cNvPr id="4" name="Tijdelijke aanduiding voor datum 3"/>
          <p:cNvSpPr>
            <a:spLocks noGrp="1"/>
          </p:cNvSpPr>
          <p:nvPr>
            <p:ph type="dt" sz="half" idx="10"/>
          </p:nvPr>
        </p:nvSpPr>
        <p:spPr/>
        <p:txBody>
          <a:bodyPr/>
          <a:lstStyle/>
          <a:p>
            <a:fld id="{760461DE-1386-4341-A081-5E6E33979F7B}" type="datetimeFigureOut">
              <a:rPr lang="nl-NL" smtClean="0"/>
              <a:t>28-7-2024</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45B94D8F-3FEA-4496-AD6C-B668E5E4F251}" type="slidenum">
              <a:rPr lang="nl-NL" smtClean="0"/>
              <a:t>‹nr.›</a:t>
            </a:fld>
            <a:endParaRPr lang="nl-NL"/>
          </a:p>
        </p:txBody>
      </p:sp>
    </p:spTree>
    <p:extLst>
      <p:ext uri="{BB962C8B-B14F-4D97-AF65-F5344CB8AC3E}">
        <p14:creationId xmlns:p14="http://schemas.microsoft.com/office/powerpoint/2010/main" val="13068054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idx="1"/>
          </p:nvPr>
        </p:nvSpPr>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760461DE-1386-4341-A081-5E6E33979F7B}" type="datetimeFigureOut">
              <a:rPr lang="nl-NL" smtClean="0"/>
              <a:t>28-7-2024</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45B94D8F-3FEA-4496-AD6C-B668E5E4F251}" type="slidenum">
              <a:rPr lang="nl-NL" smtClean="0"/>
              <a:t>‹nr.›</a:t>
            </a:fld>
            <a:endParaRPr lang="nl-NL"/>
          </a:p>
        </p:txBody>
      </p:sp>
    </p:spTree>
    <p:extLst>
      <p:ext uri="{BB962C8B-B14F-4D97-AF65-F5344CB8AC3E}">
        <p14:creationId xmlns:p14="http://schemas.microsoft.com/office/powerpoint/2010/main" val="20496608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831850" y="1709738"/>
            <a:ext cx="10515600" cy="2852737"/>
          </a:xfrm>
        </p:spPr>
        <p:txBody>
          <a:bodyPr anchor="b"/>
          <a:lstStyle>
            <a:lvl1pPr>
              <a:defRPr sz="6000"/>
            </a:lvl1pPr>
          </a:lstStyle>
          <a:p>
            <a:r>
              <a:rPr lang="nl-NL" smtClean="0"/>
              <a:t>Klik om de stijl te bewerken</a:t>
            </a:r>
            <a:endParaRPr lang="nl-NL"/>
          </a:p>
        </p:txBody>
      </p:sp>
      <p:sp>
        <p:nvSpPr>
          <p:cNvPr id="3" name="Tijdelijke aanduiding voor teks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smtClean="0"/>
              <a:t>Klik om de modelstijlen te bewerken</a:t>
            </a:r>
          </a:p>
        </p:txBody>
      </p:sp>
      <p:sp>
        <p:nvSpPr>
          <p:cNvPr id="4" name="Tijdelijke aanduiding voor datum 3"/>
          <p:cNvSpPr>
            <a:spLocks noGrp="1"/>
          </p:cNvSpPr>
          <p:nvPr>
            <p:ph type="dt" sz="half" idx="10"/>
          </p:nvPr>
        </p:nvSpPr>
        <p:spPr/>
        <p:txBody>
          <a:bodyPr/>
          <a:lstStyle/>
          <a:p>
            <a:fld id="{760461DE-1386-4341-A081-5E6E33979F7B}" type="datetimeFigureOut">
              <a:rPr lang="nl-NL" smtClean="0"/>
              <a:t>28-7-2024</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45B94D8F-3FEA-4496-AD6C-B668E5E4F251}" type="slidenum">
              <a:rPr lang="nl-NL" smtClean="0"/>
              <a:t>‹nr.›</a:t>
            </a:fld>
            <a:endParaRPr lang="nl-NL"/>
          </a:p>
        </p:txBody>
      </p:sp>
    </p:spTree>
    <p:extLst>
      <p:ext uri="{BB962C8B-B14F-4D97-AF65-F5344CB8AC3E}">
        <p14:creationId xmlns:p14="http://schemas.microsoft.com/office/powerpoint/2010/main" val="19212733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sz="half" idx="1"/>
          </p:nvPr>
        </p:nvSpPr>
        <p:spPr>
          <a:xfrm>
            <a:off x="838200" y="1825625"/>
            <a:ext cx="5181600" cy="4351338"/>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inhoud 3"/>
          <p:cNvSpPr>
            <a:spLocks noGrp="1"/>
          </p:cNvSpPr>
          <p:nvPr>
            <p:ph sz="half" idx="2"/>
          </p:nvPr>
        </p:nvSpPr>
        <p:spPr>
          <a:xfrm>
            <a:off x="6172200" y="1825625"/>
            <a:ext cx="5181600" cy="4351338"/>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datum 4"/>
          <p:cNvSpPr>
            <a:spLocks noGrp="1"/>
          </p:cNvSpPr>
          <p:nvPr>
            <p:ph type="dt" sz="half" idx="10"/>
          </p:nvPr>
        </p:nvSpPr>
        <p:spPr/>
        <p:txBody>
          <a:bodyPr/>
          <a:lstStyle/>
          <a:p>
            <a:fld id="{760461DE-1386-4341-A081-5E6E33979F7B}" type="datetimeFigureOut">
              <a:rPr lang="nl-NL" smtClean="0"/>
              <a:t>28-7-2024</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45B94D8F-3FEA-4496-AD6C-B668E5E4F251}" type="slidenum">
              <a:rPr lang="nl-NL" smtClean="0"/>
              <a:t>‹nr.›</a:t>
            </a:fld>
            <a:endParaRPr lang="nl-NL"/>
          </a:p>
        </p:txBody>
      </p:sp>
    </p:spTree>
    <p:extLst>
      <p:ext uri="{BB962C8B-B14F-4D97-AF65-F5344CB8AC3E}">
        <p14:creationId xmlns:p14="http://schemas.microsoft.com/office/powerpoint/2010/main" val="36506157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a:xfrm>
            <a:off x="839788" y="365125"/>
            <a:ext cx="10515600" cy="1325563"/>
          </a:xfrm>
        </p:spPr>
        <p:txBody>
          <a:bodyPr/>
          <a:lstStyle/>
          <a:p>
            <a:r>
              <a:rPr lang="nl-NL" smtClean="0"/>
              <a:t>Klik om de stijl te bewerken</a:t>
            </a:r>
            <a:endParaRPr lang="nl-NL"/>
          </a:p>
        </p:txBody>
      </p:sp>
      <p:sp>
        <p:nvSpPr>
          <p:cNvPr id="3" name="Tijdelijke aanduiding voor teks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p:cNvSpPr>
          <p:nvPr>
            <p:ph sz="half" idx="2"/>
          </p:nvPr>
        </p:nvSpPr>
        <p:spPr>
          <a:xfrm>
            <a:off x="839788" y="2505075"/>
            <a:ext cx="5157787" cy="3684588"/>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teks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p:cNvSpPr>
          <p:nvPr>
            <p:ph sz="quarter" idx="4"/>
          </p:nvPr>
        </p:nvSpPr>
        <p:spPr>
          <a:xfrm>
            <a:off x="6172200" y="2505075"/>
            <a:ext cx="5183188" cy="3684588"/>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7" name="Tijdelijke aanduiding voor datum 6"/>
          <p:cNvSpPr>
            <a:spLocks noGrp="1"/>
          </p:cNvSpPr>
          <p:nvPr>
            <p:ph type="dt" sz="half" idx="10"/>
          </p:nvPr>
        </p:nvSpPr>
        <p:spPr/>
        <p:txBody>
          <a:bodyPr/>
          <a:lstStyle/>
          <a:p>
            <a:fld id="{760461DE-1386-4341-A081-5E6E33979F7B}" type="datetimeFigureOut">
              <a:rPr lang="nl-NL" smtClean="0"/>
              <a:t>28-7-2024</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45B94D8F-3FEA-4496-AD6C-B668E5E4F251}" type="slidenum">
              <a:rPr lang="nl-NL" smtClean="0"/>
              <a:t>‹nr.›</a:t>
            </a:fld>
            <a:endParaRPr lang="nl-NL"/>
          </a:p>
        </p:txBody>
      </p:sp>
    </p:spTree>
    <p:extLst>
      <p:ext uri="{BB962C8B-B14F-4D97-AF65-F5344CB8AC3E}">
        <p14:creationId xmlns:p14="http://schemas.microsoft.com/office/powerpoint/2010/main" val="17919541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760461DE-1386-4341-A081-5E6E33979F7B}" type="datetimeFigureOut">
              <a:rPr lang="nl-NL" smtClean="0"/>
              <a:t>28-7-2024</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45B94D8F-3FEA-4496-AD6C-B668E5E4F251}" type="slidenum">
              <a:rPr lang="nl-NL" smtClean="0"/>
              <a:t>‹nr.›</a:t>
            </a:fld>
            <a:endParaRPr lang="nl-NL"/>
          </a:p>
        </p:txBody>
      </p:sp>
    </p:spTree>
    <p:extLst>
      <p:ext uri="{BB962C8B-B14F-4D97-AF65-F5344CB8AC3E}">
        <p14:creationId xmlns:p14="http://schemas.microsoft.com/office/powerpoint/2010/main" val="23872355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760461DE-1386-4341-A081-5E6E33979F7B}" type="datetimeFigureOut">
              <a:rPr lang="nl-NL" smtClean="0"/>
              <a:t>28-7-2024</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45B94D8F-3FEA-4496-AD6C-B668E5E4F251}" type="slidenum">
              <a:rPr lang="nl-NL" smtClean="0"/>
              <a:t>‹nr.›</a:t>
            </a:fld>
            <a:endParaRPr lang="nl-NL"/>
          </a:p>
        </p:txBody>
      </p:sp>
    </p:spTree>
    <p:extLst>
      <p:ext uri="{BB962C8B-B14F-4D97-AF65-F5344CB8AC3E}">
        <p14:creationId xmlns:p14="http://schemas.microsoft.com/office/powerpoint/2010/main" val="33716715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nl-NL" smtClean="0"/>
              <a:t>Klik om de stijl te bewerken</a:t>
            </a:r>
            <a:endParaRPr lang="nl-NL"/>
          </a:p>
        </p:txBody>
      </p:sp>
      <p:sp>
        <p:nvSpPr>
          <p:cNvPr id="3" name="Tijdelijke aanduiding voor inhoud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teks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760461DE-1386-4341-A081-5E6E33979F7B}" type="datetimeFigureOut">
              <a:rPr lang="nl-NL" smtClean="0"/>
              <a:t>28-7-2024</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45B94D8F-3FEA-4496-AD6C-B668E5E4F251}" type="slidenum">
              <a:rPr lang="nl-NL" smtClean="0"/>
              <a:t>‹nr.›</a:t>
            </a:fld>
            <a:endParaRPr lang="nl-NL"/>
          </a:p>
        </p:txBody>
      </p:sp>
    </p:spTree>
    <p:extLst>
      <p:ext uri="{BB962C8B-B14F-4D97-AF65-F5344CB8AC3E}">
        <p14:creationId xmlns:p14="http://schemas.microsoft.com/office/powerpoint/2010/main" val="9538189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nl-NL" smtClean="0"/>
              <a:t>Klik om de stijl te bewerken</a:t>
            </a:r>
            <a:endParaRPr lang="nl-NL"/>
          </a:p>
        </p:txBody>
      </p:sp>
      <p:sp>
        <p:nvSpPr>
          <p:cNvPr id="3" name="Tijdelijke aanduiding voor afbeelding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760461DE-1386-4341-A081-5E6E33979F7B}" type="datetimeFigureOut">
              <a:rPr lang="nl-NL" smtClean="0"/>
              <a:t>28-7-2024</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45B94D8F-3FEA-4496-AD6C-B668E5E4F251}" type="slidenum">
              <a:rPr lang="nl-NL" smtClean="0"/>
              <a:t>‹nr.›</a:t>
            </a:fld>
            <a:endParaRPr lang="nl-NL"/>
          </a:p>
        </p:txBody>
      </p:sp>
    </p:spTree>
    <p:extLst>
      <p:ext uri="{BB962C8B-B14F-4D97-AF65-F5344CB8AC3E}">
        <p14:creationId xmlns:p14="http://schemas.microsoft.com/office/powerpoint/2010/main" val="3933181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verticale tekst 2"/>
          <p:cNvSpPr>
            <a:spLocks noGrp="1"/>
          </p:cNvSpPr>
          <p:nvPr>
            <p:ph type="body" orient="vert" idx="1"/>
          </p:nvPr>
        </p:nvSpPr>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760461DE-1386-4341-A081-5E6E33979F7B}" type="datetimeFigureOut">
              <a:rPr lang="nl-NL" smtClean="0"/>
              <a:t>28-7-2024</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45B94D8F-3FEA-4496-AD6C-B668E5E4F251}" type="slidenum">
              <a:rPr lang="nl-NL" smtClean="0"/>
              <a:t>‹nr.›</a:t>
            </a:fld>
            <a:endParaRPr lang="nl-NL"/>
          </a:p>
        </p:txBody>
      </p:sp>
    </p:spTree>
    <p:extLst>
      <p:ext uri="{BB962C8B-B14F-4D97-AF65-F5344CB8AC3E}">
        <p14:creationId xmlns:p14="http://schemas.microsoft.com/office/powerpoint/2010/main" val="6299863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8724900" y="365125"/>
            <a:ext cx="2628900" cy="5811838"/>
          </a:xfrm>
        </p:spPr>
        <p:txBody>
          <a:bodyPr vert="eaVert"/>
          <a:lstStyle/>
          <a:p>
            <a:r>
              <a:rPr lang="nl-NL" smtClean="0"/>
              <a:t>Klik om de stijl te bewerken</a:t>
            </a:r>
            <a:endParaRPr lang="nl-NL"/>
          </a:p>
        </p:txBody>
      </p:sp>
      <p:sp>
        <p:nvSpPr>
          <p:cNvPr id="3" name="Tijdelijke aanduiding voor verticale tekst 2"/>
          <p:cNvSpPr>
            <a:spLocks noGrp="1"/>
          </p:cNvSpPr>
          <p:nvPr>
            <p:ph type="body" orient="vert" idx="1"/>
          </p:nvPr>
        </p:nvSpPr>
        <p:spPr>
          <a:xfrm>
            <a:off x="838200" y="365125"/>
            <a:ext cx="7734300" cy="5811838"/>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760461DE-1386-4341-A081-5E6E33979F7B}" type="datetimeFigureOut">
              <a:rPr lang="nl-NL" smtClean="0"/>
              <a:t>28-7-2024</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45B94D8F-3FEA-4496-AD6C-B668E5E4F251}" type="slidenum">
              <a:rPr lang="nl-NL" smtClean="0"/>
              <a:t>‹nr.›</a:t>
            </a:fld>
            <a:endParaRPr lang="nl-NL"/>
          </a:p>
        </p:txBody>
      </p:sp>
    </p:spTree>
    <p:extLst>
      <p:ext uri="{BB962C8B-B14F-4D97-AF65-F5344CB8AC3E}">
        <p14:creationId xmlns:p14="http://schemas.microsoft.com/office/powerpoint/2010/main" val="4165200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rmAutofit/>
          </a:bodyPr>
          <a:lstStyle>
            <a:lvl1pPr marL="609585" lvl="0" indent="-457189">
              <a:spcBef>
                <a:spcPts val="0"/>
              </a:spcBef>
              <a:spcAft>
                <a:spcPts val="0"/>
              </a:spcAft>
              <a:buSzPts val="1800"/>
              <a:buChar char="●"/>
              <a:defRPr/>
            </a:lvl1pPr>
            <a:lvl2pPr marL="1219170" lvl="1" indent="-423323">
              <a:spcBef>
                <a:spcPts val="0"/>
              </a:spcBef>
              <a:spcAft>
                <a:spcPts val="0"/>
              </a:spcAft>
              <a:buSzPts val="1400"/>
              <a:buChar char="○"/>
              <a:defRPr/>
            </a:lvl2pPr>
            <a:lvl3pPr marL="1828754" lvl="2" indent="-423323">
              <a:spcBef>
                <a:spcPts val="0"/>
              </a:spcBef>
              <a:spcAft>
                <a:spcPts val="0"/>
              </a:spcAft>
              <a:buSzPts val="1400"/>
              <a:buChar char="■"/>
              <a:defRPr/>
            </a:lvl3pPr>
            <a:lvl4pPr marL="2438339" lvl="3" indent="-423323">
              <a:spcBef>
                <a:spcPts val="0"/>
              </a:spcBef>
              <a:spcAft>
                <a:spcPts val="0"/>
              </a:spcAft>
              <a:buSzPts val="1400"/>
              <a:buChar char="●"/>
              <a:defRPr/>
            </a:lvl4pPr>
            <a:lvl5pPr marL="3047924" lvl="4" indent="-423323">
              <a:spcBef>
                <a:spcPts val="0"/>
              </a:spcBef>
              <a:spcAft>
                <a:spcPts val="0"/>
              </a:spcAft>
              <a:buSzPts val="1400"/>
              <a:buChar char="○"/>
              <a:defRPr/>
            </a:lvl5pPr>
            <a:lvl6pPr marL="3657509" lvl="5" indent="-423323">
              <a:spcBef>
                <a:spcPts val="0"/>
              </a:spcBef>
              <a:spcAft>
                <a:spcPts val="0"/>
              </a:spcAft>
              <a:buSzPts val="1400"/>
              <a:buChar char="■"/>
              <a:defRPr/>
            </a:lvl6pPr>
            <a:lvl7pPr marL="4267093" lvl="6" indent="-423323">
              <a:spcBef>
                <a:spcPts val="0"/>
              </a:spcBef>
              <a:spcAft>
                <a:spcPts val="0"/>
              </a:spcAft>
              <a:buSzPts val="1400"/>
              <a:buChar char="●"/>
              <a:defRPr/>
            </a:lvl7pPr>
            <a:lvl8pPr marL="4876678" lvl="7" indent="-423323">
              <a:spcBef>
                <a:spcPts val="0"/>
              </a:spcBef>
              <a:spcAft>
                <a:spcPts val="0"/>
              </a:spcAft>
              <a:buSzPts val="1400"/>
              <a:buChar char="○"/>
              <a:defRPr/>
            </a:lvl8pPr>
            <a:lvl9pPr marL="5486263" lvl="8" indent="-423323">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nl-NL" smtClean="0"/>
              <a:pPr/>
              <a:t>‹nr.›</a:t>
            </a:fld>
            <a:endParaRPr lang="nl-NL"/>
          </a:p>
        </p:txBody>
      </p:sp>
    </p:spTree>
    <p:extLst>
      <p:ext uri="{BB962C8B-B14F-4D97-AF65-F5344CB8AC3E}">
        <p14:creationId xmlns:p14="http://schemas.microsoft.com/office/powerpoint/2010/main" val="22150222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smtClean="0"/>
              <a:t>Klik om de stijl te bewerken</a:t>
            </a:r>
            <a:endParaRPr lang="nl-NL"/>
          </a:p>
        </p:txBody>
      </p:sp>
      <p:sp>
        <p:nvSpPr>
          <p:cNvPr id="3" name="Tijdelijke aanduiding voor teks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0461DE-1386-4341-A081-5E6E33979F7B}" type="datetimeFigureOut">
              <a:rPr lang="nl-NL" smtClean="0"/>
              <a:t>28-7-2024</a:t>
            </a:fld>
            <a:endParaRPr lang="nl-NL"/>
          </a:p>
        </p:txBody>
      </p:sp>
      <p:sp>
        <p:nvSpPr>
          <p:cNvPr id="5" name="Tijdelijke aanduiding voor voettekst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B94D8F-3FEA-4496-AD6C-B668E5E4F251}" type="slidenum">
              <a:rPr lang="nl-NL" smtClean="0"/>
              <a:t>‹nr.›</a:t>
            </a:fld>
            <a:endParaRPr lang="nl-NL"/>
          </a:p>
        </p:txBody>
      </p:sp>
    </p:spTree>
    <p:extLst>
      <p:ext uri="{BB962C8B-B14F-4D97-AF65-F5344CB8AC3E}">
        <p14:creationId xmlns:p14="http://schemas.microsoft.com/office/powerpoint/2010/main" val="4650202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3.png"/><Relationship Id="rId18" Type="http://schemas.openxmlformats.org/officeDocument/2006/relationships/image" Target="../media/image17.png"/><Relationship Id="rId3" Type="http://schemas.openxmlformats.org/officeDocument/2006/relationships/image" Target="../media/image3.png"/><Relationship Id="rId21" Type="http://schemas.openxmlformats.org/officeDocument/2006/relationships/image" Target="../media/image20.png"/><Relationship Id="rId7" Type="http://schemas.openxmlformats.org/officeDocument/2006/relationships/image" Target="../media/image7.png"/><Relationship Id="rId12" Type="http://schemas.openxmlformats.org/officeDocument/2006/relationships/image" Target="../media/image12.png"/><Relationship Id="rId17" Type="http://schemas.openxmlformats.org/officeDocument/2006/relationships/image" Target="../media/image2.png"/><Relationship Id="rId2" Type="http://schemas.openxmlformats.org/officeDocument/2006/relationships/notesSlide" Target="../notesSlides/notesSlide2.xml"/><Relationship Id="rId16" Type="http://schemas.openxmlformats.org/officeDocument/2006/relationships/image" Target="../media/image16.png"/><Relationship Id="rId20" Type="http://schemas.openxmlformats.org/officeDocument/2006/relationships/image" Target="../media/image19.png"/><Relationship Id="rId1" Type="http://schemas.openxmlformats.org/officeDocument/2006/relationships/slideLayout" Target="../slideLayouts/slideLayout12.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png"/><Relationship Id="rId15" Type="http://schemas.openxmlformats.org/officeDocument/2006/relationships/image" Target="../media/image15.png"/><Relationship Id="rId10" Type="http://schemas.openxmlformats.org/officeDocument/2006/relationships/image" Target="../media/image10.png"/><Relationship Id="rId19" Type="http://schemas.openxmlformats.org/officeDocument/2006/relationships/image" Target="../media/image18.png"/><Relationship Id="rId4" Type="http://schemas.openxmlformats.org/officeDocument/2006/relationships/image" Target="../media/image4.png"/><Relationship Id="rId9" Type="http://schemas.openxmlformats.org/officeDocument/2006/relationships/image" Target="../media/image9.png"/><Relationship Id="rId14" Type="http://schemas.openxmlformats.org/officeDocument/2006/relationships/image" Target="../media/image14.png"/></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9.png"/><Relationship Id="rId11" Type="http://schemas.openxmlformats.org/officeDocument/2006/relationships/image" Target="../media/image2.pn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6.png"/><Relationship Id="rId9"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p:nvPr/>
        </p:nvSpPr>
        <p:spPr>
          <a:xfrm>
            <a:off x="329500" y="381000"/>
            <a:ext cx="11368400" cy="6158000"/>
          </a:xfrm>
          <a:prstGeom prst="rect">
            <a:avLst/>
          </a:prstGeom>
          <a:noFill/>
          <a:ln>
            <a:noFill/>
          </a:ln>
        </p:spPr>
        <p:txBody>
          <a:bodyPr spcFirstLastPara="1" wrap="square" lIns="121900" tIns="121900" rIns="121900" bIns="121900" anchor="t" anchorCtr="0">
            <a:noAutofit/>
          </a:bodyPr>
          <a:lstStyle/>
          <a:p>
            <a:r>
              <a:rPr lang="nl" sz="2400" u="sng" dirty="0">
                <a:solidFill>
                  <a:schemeClr val="dk2"/>
                </a:solidFill>
              </a:rPr>
              <a:t>Circuitspelletje </a:t>
            </a:r>
            <a:r>
              <a:rPr lang="nl" sz="2400" u="sng" dirty="0" smtClean="0">
                <a:solidFill>
                  <a:schemeClr val="dk2"/>
                </a:solidFill>
              </a:rPr>
              <a:t> </a:t>
            </a:r>
            <a:r>
              <a:rPr lang="nl" sz="2400" u="sng" dirty="0">
                <a:solidFill>
                  <a:schemeClr val="dk2"/>
                </a:solidFill>
              </a:rPr>
              <a:t>Kerst</a:t>
            </a:r>
          </a:p>
          <a:p>
            <a:r>
              <a:rPr lang="nl" sz="2400" dirty="0">
                <a:solidFill>
                  <a:schemeClr val="dk2"/>
                </a:solidFill>
              </a:rPr>
              <a:t>Dit spel kun je spelen met een klein groepje. Je stelt van tevoren een tijd in hoelang ze dit spelletje spelen. Ze krijgen allemaal een eigen schrijfblad of je gebruikt een wisbordje. </a:t>
            </a:r>
            <a:br>
              <a:rPr lang="nl" sz="2400" dirty="0">
                <a:solidFill>
                  <a:schemeClr val="dk2"/>
                </a:solidFill>
              </a:rPr>
            </a:br>
            <a:r>
              <a:rPr lang="nl" sz="2400" dirty="0">
                <a:solidFill>
                  <a:schemeClr val="dk2"/>
                </a:solidFill>
              </a:rPr>
              <a:t>Gooi de dobbelsteen, lees de letter en schrijf 1 woordje op dat begint met die letter.</a:t>
            </a:r>
            <a:br>
              <a:rPr lang="nl" sz="2400" dirty="0">
                <a:solidFill>
                  <a:schemeClr val="dk2"/>
                </a:solidFill>
              </a:rPr>
            </a:br>
            <a:r>
              <a:rPr lang="nl" sz="2400" dirty="0">
                <a:solidFill>
                  <a:schemeClr val="dk2"/>
                </a:solidFill>
              </a:rPr>
              <a:t>Wie krijgt alle vakjes vol en…hoe meer woorden hoe beter!</a:t>
            </a:r>
            <a:endParaRPr sz="2400" dirty="0">
              <a:solidFill>
                <a:schemeClr val="dk2"/>
              </a:solidFill>
            </a:endParaRPr>
          </a:p>
          <a:p>
            <a:r>
              <a:rPr lang="nl" sz="2400" dirty="0">
                <a:solidFill>
                  <a:schemeClr val="dk2"/>
                </a:solidFill>
              </a:rPr>
              <a:t>Ideaal spelletje voor een circuit.</a:t>
            </a:r>
            <a:endParaRPr sz="2400" dirty="0">
              <a:solidFill>
                <a:schemeClr val="dk2"/>
              </a:solidFill>
            </a:endParaRPr>
          </a:p>
          <a:p>
            <a:endParaRPr sz="2400" dirty="0">
              <a:solidFill>
                <a:schemeClr val="dk2"/>
              </a:solidFill>
            </a:endParaRPr>
          </a:p>
          <a:p>
            <a:endParaRPr sz="2400" dirty="0">
              <a:solidFill>
                <a:schemeClr val="dk2"/>
              </a:solidFill>
            </a:endParaRPr>
          </a:p>
          <a:p>
            <a:r>
              <a:rPr lang="nl" sz="2400" dirty="0">
                <a:solidFill>
                  <a:schemeClr val="dk2"/>
                </a:solidFill>
              </a:rPr>
              <a:t>Nodig: print werkblad of gebruik een wisbordje.</a:t>
            </a:r>
            <a:br>
              <a:rPr lang="nl" sz="2400" dirty="0">
                <a:solidFill>
                  <a:schemeClr val="dk2"/>
                </a:solidFill>
              </a:rPr>
            </a:br>
            <a:r>
              <a:rPr lang="nl" sz="2400" dirty="0">
                <a:solidFill>
                  <a:schemeClr val="dk2"/>
                </a:solidFill>
              </a:rPr>
              <a:t>           print het spel A3 (lamineer het voor langer gebruik)</a:t>
            </a:r>
            <a:br>
              <a:rPr lang="nl" sz="2400" dirty="0">
                <a:solidFill>
                  <a:schemeClr val="dk2"/>
                </a:solidFill>
              </a:rPr>
            </a:br>
            <a:r>
              <a:rPr lang="nl" sz="2400" dirty="0">
                <a:solidFill>
                  <a:schemeClr val="dk2"/>
                </a:solidFill>
              </a:rPr>
              <a:t>           potlood</a:t>
            </a:r>
            <a:br>
              <a:rPr lang="nl" sz="2400" dirty="0">
                <a:solidFill>
                  <a:schemeClr val="dk2"/>
                </a:solidFill>
              </a:rPr>
            </a:br>
            <a:r>
              <a:rPr lang="nl" sz="2400" dirty="0">
                <a:solidFill>
                  <a:schemeClr val="dk2"/>
                </a:solidFill>
              </a:rPr>
              <a:t>           dobbelsteen</a:t>
            </a:r>
            <a:br>
              <a:rPr lang="nl" sz="2400" dirty="0">
                <a:solidFill>
                  <a:schemeClr val="dk2"/>
                </a:solidFill>
              </a:rPr>
            </a:br>
            <a:r>
              <a:rPr lang="nl" sz="2400" dirty="0">
                <a:solidFill>
                  <a:schemeClr val="dk2"/>
                </a:solidFill>
              </a:rPr>
              <a:t>           pion.</a:t>
            </a:r>
            <a:endParaRPr sz="2400" dirty="0">
              <a:solidFill>
                <a:schemeClr val="dk2"/>
              </a:solidFill>
            </a:endParaRPr>
          </a:p>
        </p:txBody>
      </p:sp>
      <p:pic>
        <p:nvPicPr>
          <p:cNvPr id="55" name="Google Shape;55;p13"/>
          <p:cNvPicPr preferRelativeResize="0"/>
          <p:nvPr/>
        </p:nvPicPr>
        <p:blipFill>
          <a:blip r:embed="rId3">
            <a:alphaModFix/>
          </a:blip>
          <a:stretch>
            <a:fillRect/>
          </a:stretch>
        </p:blipFill>
        <p:spPr>
          <a:xfrm>
            <a:off x="5982733" y="4556601"/>
            <a:ext cx="2664264" cy="1817431"/>
          </a:xfrm>
          <a:prstGeom prst="rect">
            <a:avLst/>
          </a:prstGeom>
          <a:noFill/>
          <a:ln>
            <a:noFill/>
          </a:ln>
        </p:spPr>
      </p:pic>
      <p:sp>
        <p:nvSpPr>
          <p:cNvPr id="4" name="Rechthoek 3"/>
          <p:cNvSpPr/>
          <p:nvPr/>
        </p:nvSpPr>
        <p:spPr>
          <a:xfrm>
            <a:off x="10584514" y="6539000"/>
            <a:ext cx="1520162" cy="189648"/>
          </a:xfrm>
          <a:prstGeom prst="rect">
            <a:avLst/>
          </a:prstGeom>
          <a:ln w="6350"/>
        </p:spPr>
        <p:style>
          <a:lnRef idx="2">
            <a:schemeClr val="dk1"/>
          </a:lnRef>
          <a:fillRef idx="1">
            <a:schemeClr val="lt1"/>
          </a:fillRef>
          <a:effectRef idx="0">
            <a:schemeClr val="dk1"/>
          </a:effectRef>
          <a:fontRef idx="minor">
            <a:schemeClr val="dk1"/>
          </a:fontRef>
        </p:style>
        <p:txBody>
          <a:bodyPr rtlCol="0" anchor="ctr"/>
          <a:lstStyle/>
          <a:p>
            <a:pPr algn="ctr"/>
            <a:r>
              <a:rPr lang="nl-NL" sz="900" dirty="0" smtClean="0"/>
              <a:t>www.spel-en-natuur.nl</a:t>
            </a:r>
            <a:endParaRPr lang="nl-NL" sz="900" dirty="0"/>
          </a:p>
        </p:txBody>
      </p:sp>
      <p:pic>
        <p:nvPicPr>
          <p:cNvPr id="5" name="Google Shape;223;p17"/>
          <p:cNvPicPr preferRelativeResize="0"/>
          <p:nvPr/>
        </p:nvPicPr>
        <p:blipFill>
          <a:blip r:embed="rId4">
            <a:alphaModFix/>
          </a:blip>
          <a:stretch>
            <a:fillRect/>
          </a:stretch>
        </p:blipFill>
        <p:spPr>
          <a:xfrm>
            <a:off x="11780297" y="6281236"/>
            <a:ext cx="241981" cy="291792"/>
          </a:xfrm>
          <a:prstGeom prst="rect">
            <a:avLst/>
          </a:prstGeom>
          <a:noFill/>
          <a:ln>
            <a:noFill/>
          </a:ln>
        </p:spPr>
      </p:pic>
    </p:spTree>
    <p:extLst>
      <p:ext uri="{BB962C8B-B14F-4D97-AF65-F5344CB8AC3E}">
        <p14:creationId xmlns:p14="http://schemas.microsoft.com/office/powerpoint/2010/main" val="8676231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pic>
        <p:nvPicPr>
          <p:cNvPr id="168" name="Google Shape;168;p17"/>
          <p:cNvPicPr preferRelativeResize="0"/>
          <p:nvPr/>
        </p:nvPicPr>
        <p:blipFill>
          <a:blip r:embed="rId3">
            <a:alphaModFix/>
          </a:blip>
          <a:stretch>
            <a:fillRect/>
          </a:stretch>
        </p:blipFill>
        <p:spPr>
          <a:xfrm>
            <a:off x="4479333" y="2265401"/>
            <a:ext cx="1178899" cy="1431191"/>
          </a:xfrm>
          <a:prstGeom prst="rect">
            <a:avLst/>
          </a:prstGeom>
          <a:noFill/>
          <a:ln>
            <a:noFill/>
          </a:ln>
        </p:spPr>
      </p:pic>
      <p:pic>
        <p:nvPicPr>
          <p:cNvPr id="169" name="Google Shape;169;p17"/>
          <p:cNvPicPr preferRelativeResize="0"/>
          <p:nvPr/>
        </p:nvPicPr>
        <p:blipFill>
          <a:blip r:embed="rId3">
            <a:alphaModFix/>
          </a:blip>
          <a:stretch>
            <a:fillRect/>
          </a:stretch>
        </p:blipFill>
        <p:spPr>
          <a:xfrm>
            <a:off x="1508834" y="5224967"/>
            <a:ext cx="1178909" cy="1431197"/>
          </a:xfrm>
          <a:prstGeom prst="rect">
            <a:avLst/>
          </a:prstGeom>
          <a:noFill/>
          <a:ln>
            <a:noFill/>
          </a:ln>
        </p:spPr>
      </p:pic>
      <p:pic>
        <p:nvPicPr>
          <p:cNvPr id="170" name="Google Shape;170;p17"/>
          <p:cNvPicPr preferRelativeResize="0"/>
          <p:nvPr/>
        </p:nvPicPr>
        <p:blipFill>
          <a:blip r:embed="rId3">
            <a:alphaModFix/>
          </a:blip>
          <a:stretch>
            <a:fillRect/>
          </a:stretch>
        </p:blipFill>
        <p:spPr>
          <a:xfrm>
            <a:off x="243684" y="1659967"/>
            <a:ext cx="1178803" cy="1431067"/>
          </a:xfrm>
          <a:prstGeom prst="rect">
            <a:avLst/>
          </a:prstGeom>
          <a:noFill/>
          <a:ln>
            <a:noFill/>
          </a:ln>
        </p:spPr>
      </p:pic>
      <p:pic>
        <p:nvPicPr>
          <p:cNvPr id="171" name="Google Shape;171;p17"/>
          <p:cNvPicPr preferRelativeResize="0"/>
          <p:nvPr/>
        </p:nvPicPr>
        <p:blipFill>
          <a:blip r:embed="rId3">
            <a:alphaModFix/>
          </a:blip>
          <a:stretch>
            <a:fillRect/>
          </a:stretch>
        </p:blipFill>
        <p:spPr>
          <a:xfrm>
            <a:off x="2310717" y="3624534"/>
            <a:ext cx="1178899" cy="1431191"/>
          </a:xfrm>
          <a:prstGeom prst="rect">
            <a:avLst/>
          </a:prstGeom>
          <a:noFill/>
          <a:ln>
            <a:noFill/>
          </a:ln>
        </p:spPr>
      </p:pic>
      <p:pic>
        <p:nvPicPr>
          <p:cNvPr id="172" name="Google Shape;172;p17"/>
          <p:cNvPicPr preferRelativeResize="0"/>
          <p:nvPr/>
        </p:nvPicPr>
        <p:blipFill>
          <a:blip r:embed="rId3">
            <a:alphaModFix/>
          </a:blip>
          <a:stretch>
            <a:fillRect/>
          </a:stretch>
        </p:blipFill>
        <p:spPr>
          <a:xfrm>
            <a:off x="2213733" y="2193334"/>
            <a:ext cx="1178899" cy="1431191"/>
          </a:xfrm>
          <a:prstGeom prst="rect">
            <a:avLst/>
          </a:prstGeom>
          <a:noFill/>
          <a:ln>
            <a:noFill/>
          </a:ln>
        </p:spPr>
      </p:pic>
      <p:pic>
        <p:nvPicPr>
          <p:cNvPr id="173" name="Google Shape;173;p17"/>
          <p:cNvPicPr preferRelativeResize="0"/>
          <p:nvPr/>
        </p:nvPicPr>
        <p:blipFill>
          <a:blip r:embed="rId3">
            <a:alphaModFix/>
          </a:blip>
          <a:stretch>
            <a:fillRect/>
          </a:stretch>
        </p:blipFill>
        <p:spPr>
          <a:xfrm>
            <a:off x="2213733" y="834201"/>
            <a:ext cx="1178899" cy="1431191"/>
          </a:xfrm>
          <a:prstGeom prst="rect">
            <a:avLst/>
          </a:prstGeom>
          <a:noFill/>
          <a:ln>
            <a:noFill/>
          </a:ln>
        </p:spPr>
      </p:pic>
      <p:pic>
        <p:nvPicPr>
          <p:cNvPr id="174" name="Google Shape;174;p17"/>
          <p:cNvPicPr preferRelativeResize="0"/>
          <p:nvPr/>
        </p:nvPicPr>
        <p:blipFill>
          <a:blip r:embed="rId3">
            <a:alphaModFix/>
          </a:blip>
          <a:stretch>
            <a:fillRect/>
          </a:stretch>
        </p:blipFill>
        <p:spPr>
          <a:xfrm>
            <a:off x="4400500" y="3696601"/>
            <a:ext cx="1178899" cy="1431191"/>
          </a:xfrm>
          <a:prstGeom prst="rect">
            <a:avLst/>
          </a:prstGeom>
          <a:noFill/>
          <a:ln>
            <a:noFill/>
          </a:ln>
        </p:spPr>
      </p:pic>
      <p:pic>
        <p:nvPicPr>
          <p:cNvPr id="175" name="Google Shape;175;p17"/>
          <p:cNvPicPr preferRelativeResize="0"/>
          <p:nvPr/>
        </p:nvPicPr>
        <p:blipFill>
          <a:blip r:embed="rId3">
            <a:alphaModFix/>
          </a:blip>
          <a:stretch>
            <a:fillRect/>
          </a:stretch>
        </p:blipFill>
        <p:spPr>
          <a:xfrm>
            <a:off x="4927451" y="5127785"/>
            <a:ext cx="1178899" cy="1431191"/>
          </a:xfrm>
          <a:prstGeom prst="rect">
            <a:avLst/>
          </a:prstGeom>
          <a:noFill/>
          <a:ln>
            <a:noFill/>
          </a:ln>
        </p:spPr>
      </p:pic>
      <p:pic>
        <p:nvPicPr>
          <p:cNvPr id="176" name="Google Shape;176;p17"/>
          <p:cNvPicPr preferRelativeResize="0"/>
          <p:nvPr/>
        </p:nvPicPr>
        <p:blipFill>
          <a:blip r:embed="rId3">
            <a:alphaModFix/>
          </a:blip>
          <a:stretch>
            <a:fillRect/>
          </a:stretch>
        </p:blipFill>
        <p:spPr>
          <a:xfrm>
            <a:off x="3392633" y="88534"/>
            <a:ext cx="1178899" cy="1431191"/>
          </a:xfrm>
          <a:prstGeom prst="rect">
            <a:avLst/>
          </a:prstGeom>
          <a:noFill/>
          <a:ln>
            <a:noFill/>
          </a:ln>
        </p:spPr>
      </p:pic>
      <p:pic>
        <p:nvPicPr>
          <p:cNvPr id="177" name="Google Shape;177;p17"/>
          <p:cNvPicPr preferRelativeResize="0"/>
          <p:nvPr/>
        </p:nvPicPr>
        <p:blipFill>
          <a:blip r:embed="rId3">
            <a:alphaModFix/>
          </a:blip>
          <a:stretch>
            <a:fillRect/>
          </a:stretch>
        </p:blipFill>
        <p:spPr>
          <a:xfrm>
            <a:off x="6257333" y="5322734"/>
            <a:ext cx="1178899" cy="1431191"/>
          </a:xfrm>
          <a:prstGeom prst="rect">
            <a:avLst/>
          </a:prstGeom>
          <a:noFill/>
          <a:ln>
            <a:noFill/>
          </a:ln>
        </p:spPr>
      </p:pic>
      <p:pic>
        <p:nvPicPr>
          <p:cNvPr id="178" name="Google Shape;178;p17"/>
          <p:cNvPicPr preferRelativeResize="0"/>
          <p:nvPr/>
        </p:nvPicPr>
        <p:blipFill>
          <a:blip r:embed="rId3">
            <a:alphaModFix/>
          </a:blip>
          <a:stretch>
            <a:fillRect/>
          </a:stretch>
        </p:blipFill>
        <p:spPr>
          <a:xfrm>
            <a:off x="4524433" y="834201"/>
            <a:ext cx="1178899" cy="1431191"/>
          </a:xfrm>
          <a:prstGeom prst="rect">
            <a:avLst/>
          </a:prstGeom>
          <a:noFill/>
          <a:ln>
            <a:noFill/>
          </a:ln>
        </p:spPr>
      </p:pic>
      <p:pic>
        <p:nvPicPr>
          <p:cNvPr id="179" name="Google Shape;179;p17"/>
          <p:cNvPicPr preferRelativeResize="0"/>
          <p:nvPr/>
        </p:nvPicPr>
        <p:blipFill>
          <a:blip r:embed="rId3">
            <a:alphaModFix/>
          </a:blip>
          <a:stretch>
            <a:fillRect/>
          </a:stretch>
        </p:blipFill>
        <p:spPr>
          <a:xfrm>
            <a:off x="8946500" y="1582301"/>
            <a:ext cx="1178899" cy="1431191"/>
          </a:xfrm>
          <a:prstGeom prst="rect">
            <a:avLst/>
          </a:prstGeom>
          <a:noFill/>
          <a:ln>
            <a:noFill/>
          </a:ln>
        </p:spPr>
      </p:pic>
      <p:pic>
        <p:nvPicPr>
          <p:cNvPr id="180" name="Google Shape;180;p17"/>
          <p:cNvPicPr preferRelativeResize="0"/>
          <p:nvPr/>
        </p:nvPicPr>
        <p:blipFill>
          <a:blip r:embed="rId3">
            <a:alphaModFix/>
          </a:blip>
          <a:stretch>
            <a:fillRect/>
          </a:stretch>
        </p:blipFill>
        <p:spPr>
          <a:xfrm>
            <a:off x="6588700" y="3993467"/>
            <a:ext cx="1178899" cy="1431191"/>
          </a:xfrm>
          <a:prstGeom prst="rect">
            <a:avLst/>
          </a:prstGeom>
          <a:noFill/>
          <a:ln>
            <a:noFill/>
          </a:ln>
        </p:spPr>
      </p:pic>
      <p:pic>
        <p:nvPicPr>
          <p:cNvPr id="181" name="Google Shape;181;p17"/>
          <p:cNvPicPr preferRelativeResize="0"/>
          <p:nvPr/>
        </p:nvPicPr>
        <p:blipFill>
          <a:blip r:embed="rId3">
            <a:alphaModFix/>
          </a:blip>
          <a:stretch>
            <a:fillRect/>
          </a:stretch>
        </p:blipFill>
        <p:spPr>
          <a:xfrm>
            <a:off x="6744933" y="2562267"/>
            <a:ext cx="1178899" cy="1431191"/>
          </a:xfrm>
          <a:prstGeom prst="rect">
            <a:avLst/>
          </a:prstGeom>
          <a:noFill/>
          <a:ln>
            <a:noFill/>
          </a:ln>
        </p:spPr>
      </p:pic>
      <p:pic>
        <p:nvPicPr>
          <p:cNvPr id="182" name="Google Shape;182;p17"/>
          <p:cNvPicPr preferRelativeResize="0"/>
          <p:nvPr/>
        </p:nvPicPr>
        <p:blipFill>
          <a:blip r:embed="rId3">
            <a:alphaModFix/>
          </a:blip>
          <a:stretch>
            <a:fillRect/>
          </a:stretch>
        </p:blipFill>
        <p:spPr>
          <a:xfrm>
            <a:off x="6512033" y="1131067"/>
            <a:ext cx="1178899" cy="1431191"/>
          </a:xfrm>
          <a:prstGeom prst="rect">
            <a:avLst/>
          </a:prstGeom>
          <a:noFill/>
          <a:ln>
            <a:noFill/>
          </a:ln>
        </p:spPr>
      </p:pic>
      <p:pic>
        <p:nvPicPr>
          <p:cNvPr id="183" name="Google Shape;183;p17"/>
          <p:cNvPicPr preferRelativeResize="0"/>
          <p:nvPr/>
        </p:nvPicPr>
        <p:blipFill>
          <a:blip r:embed="rId3">
            <a:alphaModFix/>
          </a:blip>
          <a:stretch>
            <a:fillRect/>
          </a:stretch>
        </p:blipFill>
        <p:spPr>
          <a:xfrm>
            <a:off x="7767600" y="834201"/>
            <a:ext cx="1178899" cy="1431191"/>
          </a:xfrm>
          <a:prstGeom prst="rect">
            <a:avLst/>
          </a:prstGeom>
          <a:noFill/>
          <a:ln>
            <a:noFill/>
          </a:ln>
        </p:spPr>
      </p:pic>
      <p:pic>
        <p:nvPicPr>
          <p:cNvPr id="184" name="Google Shape;184;p17"/>
          <p:cNvPicPr preferRelativeResize="0"/>
          <p:nvPr/>
        </p:nvPicPr>
        <p:blipFill>
          <a:blip r:embed="rId3">
            <a:alphaModFix/>
          </a:blip>
          <a:stretch>
            <a:fillRect/>
          </a:stretch>
        </p:blipFill>
        <p:spPr>
          <a:xfrm>
            <a:off x="10812867" y="4592051"/>
            <a:ext cx="1178899" cy="1431191"/>
          </a:xfrm>
          <a:prstGeom prst="rect">
            <a:avLst/>
          </a:prstGeom>
          <a:noFill/>
          <a:ln>
            <a:noFill/>
          </a:ln>
        </p:spPr>
      </p:pic>
      <p:pic>
        <p:nvPicPr>
          <p:cNvPr id="185" name="Google Shape;185;p17"/>
          <p:cNvPicPr preferRelativeResize="0"/>
          <p:nvPr/>
        </p:nvPicPr>
        <p:blipFill>
          <a:blip r:embed="rId3">
            <a:alphaModFix/>
          </a:blip>
          <a:stretch>
            <a:fillRect/>
          </a:stretch>
        </p:blipFill>
        <p:spPr>
          <a:xfrm>
            <a:off x="10902800" y="3200218"/>
            <a:ext cx="1178899" cy="1431191"/>
          </a:xfrm>
          <a:prstGeom prst="rect">
            <a:avLst/>
          </a:prstGeom>
          <a:noFill/>
          <a:ln>
            <a:noFill/>
          </a:ln>
        </p:spPr>
      </p:pic>
      <p:pic>
        <p:nvPicPr>
          <p:cNvPr id="186" name="Google Shape;186;p17"/>
          <p:cNvPicPr preferRelativeResize="0"/>
          <p:nvPr/>
        </p:nvPicPr>
        <p:blipFill>
          <a:blip r:embed="rId3">
            <a:alphaModFix/>
          </a:blip>
          <a:stretch>
            <a:fillRect/>
          </a:stretch>
        </p:blipFill>
        <p:spPr>
          <a:xfrm>
            <a:off x="10125400" y="1791867"/>
            <a:ext cx="1178899" cy="1431191"/>
          </a:xfrm>
          <a:prstGeom prst="rect">
            <a:avLst/>
          </a:prstGeom>
          <a:noFill/>
          <a:ln>
            <a:noFill/>
          </a:ln>
        </p:spPr>
      </p:pic>
      <p:pic>
        <p:nvPicPr>
          <p:cNvPr id="187" name="Google Shape;187;p17"/>
          <p:cNvPicPr preferRelativeResize="0"/>
          <p:nvPr/>
        </p:nvPicPr>
        <p:blipFill>
          <a:blip r:embed="rId3">
            <a:alphaModFix/>
          </a:blip>
          <a:stretch>
            <a:fillRect/>
          </a:stretch>
        </p:blipFill>
        <p:spPr>
          <a:xfrm>
            <a:off x="9633967" y="5224967"/>
            <a:ext cx="1178899" cy="1431191"/>
          </a:xfrm>
          <a:prstGeom prst="rect">
            <a:avLst/>
          </a:prstGeom>
          <a:noFill/>
          <a:ln>
            <a:noFill/>
          </a:ln>
        </p:spPr>
      </p:pic>
      <p:pic>
        <p:nvPicPr>
          <p:cNvPr id="188" name="Google Shape;188;p17"/>
          <p:cNvPicPr preferRelativeResize="0"/>
          <p:nvPr/>
        </p:nvPicPr>
        <p:blipFill>
          <a:blip r:embed="rId3">
            <a:alphaModFix/>
          </a:blip>
          <a:stretch>
            <a:fillRect/>
          </a:stretch>
        </p:blipFill>
        <p:spPr>
          <a:xfrm>
            <a:off x="8580067" y="4317067"/>
            <a:ext cx="1178899" cy="1431191"/>
          </a:xfrm>
          <a:prstGeom prst="rect">
            <a:avLst/>
          </a:prstGeom>
          <a:noFill/>
          <a:ln>
            <a:noFill/>
          </a:ln>
        </p:spPr>
      </p:pic>
      <p:pic>
        <p:nvPicPr>
          <p:cNvPr id="189" name="Google Shape;189;p17"/>
          <p:cNvPicPr preferRelativeResize="0"/>
          <p:nvPr/>
        </p:nvPicPr>
        <p:blipFill>
          <a:blip r:embed="rId4">
            <a:alphaModFix/>
          </a:blip>
          <a:stretch>
            <a:fillRect/>
          </a:stretch>
        </p:blipFill>
        <p:spPr>
          <a:xfrm>
            <a:off x="101918" y="205501"/>
            <a:ext cx="1462303" cy="1469468"/>
          </a:xfrm>
          <a:prstGeom prst="rect">
            <a:avLst/>
          </a:prstGeom>
          <a:noFill/>
          <a:ln>
            <a:noFill/>
          </a:ln>
        </p:spPr>
      </p:pic>
      <p:sp>
        <p:nvSpPr>
          <p:cNvPr id="190" name="Google Shape;190;p17"/>
          <p:cNvSpPr txBox="1"/>
          <p:nvPr/>
        </p:nvSpPr>
        <p:spPr>
          <a:xfrm>
            <a:off x="0" y="88533"/>
            <a:ext cx="1178800" cy="175200"/>
          </a:xfrm>
          <a:prstGeom prst="rect">
            <a:avLst/>
          </a:prstGeom>
          <a:noFill/>
          <a:ln>
            <a:noFill/>
          </a:ln>
        </p:spPr>
        <p:txBody>
          <a:bodyPr spcFirstLastPara="1" wrap="square" lIns="121900" tIns="121900" rIns="121900" bIns="121900" anchor="t" anchorCtr="0">
            <a:noAutofit/>
          </a:bodyPr>
          <a:lstStyle/>
          <a:p>
            <a:r>
              <a:rPr lang="nl" sz="2400">
                <a:solidFill>
                  <a:schemeClr val="dk2"/>
                </a:solidFill>
              </a:rPr>
              <a:t>start</a:t>
            </a:r>
            <a:endParaRPr sz="2400">
              <a:solidFill>
                <a:schemeClr val="dk2"/>
              </a:solidFill>
            </a:endParaRPr>
          </a:p>
        </p:txBody>
      </p:sp>
      <p:pic>
        <p:nvPicPr>
          <p:cNvPr id="191" name="Google Shape;191;p17"/>
          <p:cNvPicPr preferRelativeResize="0"/>
          <p:nvPr/>
        </p:nvPicPr>
        <p:blipFill>
          <a:blip r:embed="rId5">
            <a:alphaModFix/>
          </a:blip>
          <a:stretch>
            <a:fillRect/>
          </a:stretch>
        </p:blipFill>
        <p:spPr>
          <a:xfrm>
            <a:off x="8499301" y="3095434"/>
            <a:ext cx="1259665" cy="1325897"/>
          </a:xfrm>
          <a:prstGeom prst="rect">
            <a:avLst/>
          </a:prstGeom>
          <a:noFill/>
          <a:ln>
            <a:noFill/>
          </a:ln>
        </p:spPr>
      </p:pic>
      <p:sp>
        <p:nvSpPr>
          <p:cNvPr id="192" name="Google Shape;192;p17"/>
          <p:cNvSpPr txBox="1"/>
          <p:nvPr/>
        </p:nvSpPr>
        <p:spPr>
          <a:xfrm>
            <a:off x="8628733" y="3418284"/>
            <a:ext cx="1178800" cy="494000"/>
          </a:xfrm>
          <a:prstGeom prst="rect">
            <a:avLst/>
          </a:prstGeom>
          <a:noFill/>
          <a:ln>
            <a:noFill/>
          </a:ln>
        </p:spPr>
        <p:txBody>
          <a:bodyPr spcFirstLastPara="1" wrap="square" lIns="121900" tIns="121900" rIns="121900" bIns="121900" anchor="t" anchorCtr="0">
            <a:noAutofit/>
          </a:bodyPr>
          <a:lstStyle/>
          <a:p>
            <a:r>
              <a:rPr lang="nl" sz="2400">
                <a:solidFill>
                  <a:schemeClr val="lt1"/>
                </a:solidFill>
              </a:rPr>
              <a:t>naar</a:t>
            </a:r>
            <a:endParaRPr sz="2400">
              <a:solidFill>
                <a:schemeClr val="lt1"/>
              </a:solidFill>
            </a:endParaRPr>
          </a:p>
          <a:p>
            <a:r>
              <a:rPr lang="nl" sz="2400">
                <a:solidFill>
                  <a:schemeClr val="lt1"/>
                </a:solidFill>
              </a:rPr>
              <a:t>start</a:t>
            </a:r>
            <a:endParaRPr sz="2400">
              <a:solidFill>
                <a:schemeClr val="lt1"/>
              </a:solidFill>
            </a:endParaRPr>
          </a:p>
        </p:txBody>
      </p:sp>
      <p:pic>
        <p:nvPicPr>
          <p:cNvPr id="193" name="Google Shape;193;p17"/>
          <p:cNvPicPr preferRelativeResize="0"/>
          <p:nvPr/>
        </p:nvPicPr>
        <p:blipFill>
          <a:blip r:embed="rId3">
            <a:alphaModFix/>
          </a:blip>
          <a:stretch>
            <a:fillRect/>
          </a:stretch>
        </p:blipFill>
        <p:spPr>
          <a:xfrm>
            <a:off x="220934" y="3095434"/>
            <a:ext cx="1178909" cy="1431197"/>
          </a:xfrm>
          <a:prstGeom prst="rect">
            <a:avLst/>
          </a:prstGeom>
          <a:noFill/>
          <a:ln>
            <a:noFill/>
          </a:ln>
        </p:spPr>
      </p:pic>
      <p:pic>
        <p:nvPicPr>
          <p:cNvPr id="194" name="Google Shape;194;p17"/>
          <p:cNvPicPr preferRelativeResize="0"/>
          <p:nvPr/>
        </p:nvPicPr>
        <p:blipFill>
          <a:blip r:embed="rId3">
            <a:alphaModFix/>
          </a:blip>
          <a:stretch>
            <a:fillRect/>
          </a:stretch>
        </p:blipFill>
        <p:spPr>
          <a:xfrm>
            <a:off x="220934" y="4531034"/>
            <a:ext cx="1178909" cy="1431197"/>
          </a:xfrm>
          <a:prstGeom prst="rect">
            <a:avLst/>
          </a:prstGeom>
          <a:noFill/>
          <a:ln>
            <a:noFill/>
          </a:ln>
        </p:spPr>
      </p:pic>
      <p:pic>
        <p:nvPicPr>
          <p:cNvPr id="195" name="Google Shape;195;p17"/>
          <p:cNvPicPr preferRelativeResize="0"/>
          <p:nvPr/>
        </p:nvPicPr>
        <p:blipFill>
          <a:blip r:embed="rId3">
            <a:alphaModFix/>
          </a:blip>
          <a:stretch>
            <a:fillRect/>
          </a:stretch>
        </p:blipFill>
        <p:spPr>
          <a:xfrm>
            <a:off x="2796734" y="5055734"/>
            <a:ext cx="1178909" cy="1431197"/>
          </a:xfrm>
          <a:prstGeom prst="rect">
            <a:avLst/>
          </a:prstGeom>
          <a:noFill/>
          <a:ln>
            <a:noFill/>
          </a:ln>
        </p:spPr>
      </p:pic>
      <p:pic>
        <p:nvPicPr>
          <p:cNvPr id="196" name="Google Shape;196;p17"/>
          <p:cNvPicPr preferRelativeResize="0"/>
          <p:nvPr/>
        </p:nvPicPr>
        <p:blipFill>
          <a:blip r:embed="rId6">
            <a:alphaModFix/>
          </a:blip>
          <a:stretch>
            <a:fillRect/>
          </a:stretch>
        </p:blipFill>
        <p:spPr>
          <a:xfrm>
            <a:off x="580314" y="2151732"/>
            <a:ext cx="460133" cy="711465"/>
          </a:xfrm>
          <a:prstGeom prst="rect">
            <a:avLst/>
          </a:prstGeom>
          <a:noFill/>
          <a:ln>
            <a:noFill/>
          </a:ln>
        </p:spPr>
      </p:pic>
      <p:pic>
        <p:nvPicPr>
          <p:cNvPr id="197" name="Google Shape;197;p17"/>
          <p:cNvPicPr preferRelativeResize="0"/>
          <p:nvPr/>
        </p:nvPicPr>
        <p:blipFill>
          <a:blip r:embed="rId6">
            <a:alphaModFix/>
          </a:blip>
          <a:stretch>
            <a:fillRect/>
          </a:stretch>
        </p:blipFill>
        <p:spPr>
          <a:xfrm>
            <a:off x="4838730" y="2787432"/>
            <a:ext cx="460133" cy="711465"/>
          </a:xfrm>
          <a:prstGeom prst="rect">
            <a:avLst/>
          </a:prstGeom>
          <a:noFill/>
          <a:ln>
            <a:noFill/>
          </a:ln>
        </p:spPr>
      </p:pic>
      <p:pic>
        <p:nvPicPr>
          <p:cNvPr id="198" name="Google Shape;198;p17"/>
          <p:cNvPicPr preferRelativeResize="0"/>
          <p:nvPr/>
        </p:nvPicPr>
        <p:blipFill>
          <a:blip r:embed="rId6">
            <a:alphaModFix/>
          </a:blip>
          <a:stretch>
            <a:fillRect/>
          </a:stretch>
        </p:blipFill>
        <p:spPr>
          <a:xfrm>
            <a:off x="11262180" y="3696598"/>
            <a:ext cx="460133" cy="711465"/>
          </a:xfrm>
          <a:prstGeom prst="rect">
            <a:avLst/>
          </a:prstGeom>
          <a:noFill/>
          <a:ln>
            <a:noFill/>
          </a:ln>
        </p:spPr>
      </p:pic>
      <p:pic>
        <p:nvPicPr>
          <p:cNvPr id="199" name="Google Shape;199;p17"/>
          <p:cNvPicPr preferRelativeResize="0"/>
          <p:nvPr/>
        </p:nvPicPr>
        <p:blipFill>
          <a:blip r:embed="rId7">
            <a:alphaModFix/>
          </a:blip>
          <a:stretch>
            <a:fillRect/>
          </a:stretch>
        </p:blipFill>
        <p:spPr>
          <a:xfrm>
            <a:off x="526534" y="3696586"/>
            <a:ext cx="460133" cy="619655"/>
          </a:xfrm>
          <a:prstGeom prst="rect">
            <a:avLst/>
          </a:prstGeom>
          <a:noFill/>
          <a:ln>
            <a:noFill/>
          </a:ln>
        </p:spPr>
      </p:pic>
      <p:pic>
        <p:nvPicPr>
          <p:cNvPr id="200" name="Google Shape;200;p17"/>
          <p:cNvPicPr preferRelativeResize="0"/>
          <p:nvPr/>
        </p:nvPicPr>
        <p:blipFill>
          <a:blip r:embed="rId7">
            <a:alphaModFix/>
          </a:blip>
          <a:stretch>
            <a:fillRect/>
          </a:stretch>
        </p:blipFill>
        <p:spPr>
          <a:xfrm>
            <a:off x="8894483" y="4857453"/>
            <a:ext cx="460133" cy="619655"/>
          </a:xfrm>
          <a:prstGeom prst="rect">
            <a:avLst/>
          </a:prstGeom>
          <a:noFill/>
          <a:ln>
            <a:noFill/>
          </a:ln>
        </p:spPr>
      </p:pic>
      <p:pic>
        <p:nvPicPr>
          <p:cNvPr id="201" name="Google Shape;201;p17"/>
          <p:cNvPicPr preferRelativeResize="0"/>
          <p:nvPr/>
        </p:nvPicPr>
        <p:blipFill>
          <a:blip r:embed="rId7">
            <a:alphaModFix/>
          </a:blip>
          <a:stretch>
            <a:fillRect/>
          </a:stretch>
        </p:blipFill>
        <p:spPr>
          <a:xfrm>
            <a:off x="4838734" y="1394819"/>
            <a:ext cx="460133" cy="619655"/>
          </a:xfrm>
          <a:prstGeom prst="rect">
            <a:avLst/>
          </a:prstGeom>
          <a:noFill/>
          <a:ln>
            <a:noFill/>
          </a:ln>
        </p:spPr>
      </p:pic>
      <p:pic>
        <p:nvPicPr>
          <p:cNvPr id="202" name="Google Shape;202;p17"/>
          <p:cNvPicPr preferRelativeResize="0"/>
          <p:nvPr/>
        </p:nvPicPr>
        <p:blipFill>
          <a:blip r:embed="rId8">
            <a:alphaModFix/>
          </a:blip>
          <a:stretch>
            <a:fillRect/>
          </a:stretch>
        </p:blipFill>
        <p:spPr>
          <a:xfrm>
            <a:off x="1903440" y="5748267"/>
            <a:ext cx="389672" cy="711467"/>
          </a:xfrm>
          <a:prstGeom prst="rect">
            <a:avLst/>
          </a:prstGeom>
          <a:noFill/>
          <a:ln>
            <a:noFill/>
          </a:ln>
        </p:spPr>
      </p:pic>
      <p:pic>
        <p:nvPicPr>
          <p:cNvPr id="203" name="Google Shape;203;p17"/>
          <p:cNvPicPr preferRelativeResize="0"/>
          <p:nvPr/>
        </p:nvPicPr>
        <p:blipFill>
          <a:blip r:embed="rId8">
            <a:alphaModFix/>
          </a:blip>
          <a:stretch>
            <a:fillRect/>
          </a:stretch>
        </p:blipFill>
        <p:spPr>
          <a:xfrm>
            <a:off x="9341123" y="2075967"/>
            <a:ext cx="389672" cy="711467"/>
          </a:xfrm>
          <a:prstGeom prst="rect">
            <a:avLst/>
          </a:prstGeom>
          <a:noFill/>
          <a:ln>
            <a:noFill/>
          </a:ln>
        </p:spPr>
      </p:pic>
      <p:pic>
        <p:nvPicPr>
          <p:cNvPr id="204" name="Google Shape;204;p17"/>
          <p:cNvPicPr preferRelativeResize="0"/>
          <p:nvPr/>
        </p:nvPicPr>
        <p:blipFill>
          <a:blip r:embed="rId8">
            <a:alphaModFix/>
          </a:blip>
          <a:stretch>
            <a:fillRect/>
          </a:stretch>
        </p:blipFill>
        <p:spPr>
          <a:xfrm>
            <a:off x="5241756" y="5629500"/>
            <a:ext cx="389672" cy="711467"/>
          </a:xfrm>
          <a:prstGeom prst="rect">
            <a:avLst/>
          </a:prstGeom>
          <a:noFill/>
          <a:ln>
            <a:noFill/>
          </a:ln>
        </p:spPr>
      </p:pic>
      <p:pic>
        <p:nvPicPr>
          <p:cNvPr id="205" name="Google Shape;205;p17"/>
          <p:cNvPicPr preferRelativeResize="0"/>
          <p:nvPr/>
        </p:nvPicPr>
        <p:blipFill>
          <a:blip r:embed="rId9">
            <a:alphaModFix/>
          </a:blip>
          <a:stretch>
            <a:fillRect/>
          </a:stretch>
        </p:blipFill>
        <p:spPr>
          <a:xfrm>
            <a:off x="479557" y="5055738"/>
            <a:ext cx="605875" cy="711465"/>
          </a:xfrm>
          <a:prstGeom prst="rect">
            <a:avLst/>
          </a:prstGeom>
          <a:noFill/>
          <a:ln>
            <a:noFill/>
          </a:ln>
        </p:spPr>
      </p:pic>
      <p:pic>
        <p:nvPicPr>
          <p:cNvPr id="206" name="Google Shape;206;p17"/>
          <p:cNvPicPr preferRelativeResize="0"/>
          <p:nvPr/>
        </p:nvPicPr>
        <p:blipFill>
          <a:blip r:embed="rId9">
            <a:alphaModFix/>
          </a:blip>
          <a:stretch>
            <a:fillRect/>
          </a:stretch>
        </p:blipFill>
        <p:spPr>
          <a:xfrm>
            <a:off x="6848308" y="4526638"/>
            <a:ext cx="605875" cy="711465"/>
          </a:xfrm>
          <a:prstGeom prst="rect">
            <a:avLst/>
          </a:prstGeom>
          <a:noFill/>
          <a:ln>
            <a:noFill/>
          </a:ln>
        </p:spPr>
      </p:pic>
      <p:pic>
        <p:nvPicPr>
          <p:cNvPr id="207" name="Google Shape;207;p17"/>
          <p:cNvPicPr preferRelativeResize="0"/>
          <p:nvPr/>
        </p:nvPicPr>
        <p:blipFill>
          <a:blip r:embed="rId9">
            <a:alphaModFix/>
          </a:blip>
          <a:stretch>
            <a:fillRect/>
          </a:stretch>
        </p:blipFill>
        <p:spPr>
          <a:xfrm>
            <a:off x="11092224" y="5127805"/>
            <a:ext cx="605875" cy="711465"/>
          </a:xfrm>
          <a:prstGeom prst="rect">
            <a:avLst/>
          </a:prstGeom>
          <a:noFill/>
          <a:ln>
            <a:noFill/>
          </a:ln>
        </p:spPr>
      </p:pic>
      <p:pic>
        <p:nvPicPr>
          <p:cNvPr id="208" name="Google Shape;208;p17"/>
          <p:cNvPicPr preferRelativeResize="0"/>
          <p:nvPr/>
        </p:nvPicPr>
        <p:blipFill>
          <a:blip r:embed="rId10">
            <a:alphaModFix/>
          </a:blip>
          <a:stretch>
            <a:fillRect/>
          </a:stretch>
        </p:blipFill>
        <p:spPr>
          <a:xfrm>
            <a:off x="3059921" y="5584833"/>
            <a:ext cx="521744" cy="711467"/>
          </a:xfrm>
          <a:prstGeom prst="rect">
            <a:avLst/>
          </a:prstGeom>
          <a:noFill/>
          <a:ln>
            <a:noFill/>
          </a:ln>
        </p:spPr>
      </p:pic>
      <p:pic>
        <p:nvPicPr>
          <p:cNvPr id="209" name="Google Shape;209;p17"/>
          <p:cNvPicPr preferRelativeResize="0"/>
          <p:nvPr/>
        </p:nvPicPr>
        <p:blipFill>
          <a:blip r:embed="rId10">
            <a:alphaModFix/>
          </a:blip>
          <a:stretch>
            <a:fillRect/>
          </a:stretch>
        </p:blipFill>
        <p:spPr>
          <a:xfrm>
            <a:off x="8057851" y="1348934"/>
            <a:ext cx="521735" cy="711452"/>
          </a:xfrm>
          <a:prstGeom prst="rect">
            <a:avLst/>
          </a:prstGeom>
          <a:noFill/>
          <a:ln>
            <a:noFill/>
          </a:ln>
        </p:spPr>
      </p:pic>
      <p:pic>
        <p:nvPicPr>
          <p:cNvPr id="210" name="Google Shape;210;p17"/>
          <p:cNvPicPr preferRelativeResize="0"/>
          <p:nvPr/>
        </p:nvPicPr>
        <p:blipFill>
          <a:blip r:embed="rId10">
            <a:alphaModFix/>
          </a:blip>
          <a:stretch>
            <a:fillRect/>
          </a:stretch>
        </p:blipFill>
        <p:spPr>
          <a:xfrm>
            <a:off x="3697667" y="584509"/>
            <a:ext cx="521735" cy="711441"/>
          </a:xfrm>
          <a:prstGeom prst="rect">
            <a:avLst/>
          </a:prstGeom>
          <a:noFill/>
          <a:ln>
            <a:noFill/>
          </a:ln>
        </p:spPr>
      </p:pic>
      <p:pic>
        <p:nvPicPr>
          <p:cNvPr id="211" name="Google Shape;211;p17"/>
          <p:cNvPicPr preferRelativeResize="0"/>
          <p:nvPr/>
        </p:nvPicPr>
        <p:blipFill>
          <a:blip r:embed="rId11">
            <a:alphaModFix/>
          </a:blip>
          <a:stretch>
            <a:fillRect/>
          </a:stretch>
        </p:blipFill>
        <p:spPr>
          <a:xfrm>
            <a:off x="2670103" y="4098862"/>
            <a:ext cx="460132" cy="758607"/>
          </a:xfrm>
          <a:prstGeom prst="rect">
            <a:avLst/>
          </a:prstGeom>
          <a:noFill/>
          <a:ln>
            <a:noFill/>
          </a:ln>
        </p:spPr>
      </p:pic>
      <p:pic>
        <p:nvPicPr>
          <p:cNvPr id="212" name="Google Shape;212;p17"/>
          <p:cNvPicPr preferRelativeResize="0"/>
          <p:nvPr/>
        </p:nvPicPr>
        <p:blipFill>
          <a:blip r:embed="rId11">
            <a:alphaModFix/>
          </a:blip>
          <a:stretch>
            <a:fillRect/>
          </a:stretch>
        </p:blipFill>
        <p:spPr>
          <a:xfrm>
            <a:off x="9948370" y="5724695"/>
            <a:ext cx="460132" cy="758607"/>
          </a:xfrm>
          <a:prstGeom prst="rect">
            <a:avLst/>
          </a:prstGeom>
          <a:noFill/>
          <a:ln>
            <a:noFill/>
          </a:ln>
        </p:spPr>
      </p:pic>
      <p:pic>
        <p:nvPicPr>
          <p:cNvPr id="213" name="Google Shape;213;p17"/>
          <p:cNvPicPr preferRelativeResize="0"/>
          <p:nvPr/>
        </p:nvPicPr>
        <p:blipFill>
          <a:blip r:embed="rId11">
            <a:alphaModFix/>
          </a:blip>
          <a:stretch>
            <a:fillRect/>
          </a:stretch>
        </p:blipFill>
        <p:spPr>
          <a:xfrm>
            <a:off x="4731003" y="4186029"/>
            <a:ext cx="460132" cy="758607"/>
          </a:xfrm>
          <a:prstGeom prst="rect">
            <a:avLst/>
          </a:prstGeom>
          <a:noFill/>
          <a:ln>
            <a:noFill/>
          </a:ln>
        </p:spPr>
      </p:pic>
      <p:pic>
        <p:nvPicPr>
          <p:cNvPr id="214" name="Google Shape;214;p17"/>
          <p:cNvPicPr preferRelativeResize="0"/>
          <p:nvPr/>
        </p:nvPicPr>
        <p:blipFill>
          <a:blip r:embed="rId12">
            <a:alphaModFix/>
          </a:blip>
          <a:stretch>
            <a:fillRect/>
          </a:stretch>
        </p:blipFill>
        <p:spPr>
          <a:xfrm>
            <a:off x="2510367" y="1366318"/>
            <a:ext cx="460133" cy="676681"/>
          </a:xfrm>
          <a:prstGeom prst="rect">
            <a:avLst/>
          </a:prstGeom>
          <a:noFill/>
          <a:ln>
            <a:noFill/>
          </a:ln>
        </p:spPr>
      </p:pic>
      <p:pic>
        <p:nvPicPr>
          <p:cNvPr id="215" name="Google Shape;215;p17"/>
          <p:cNvPicPr preferRelativeResize="0"/>
          <p:nvPr/>
        </p:nvPicPr>
        <p:blipFill>
          <a:blip r:embed="rId12">
            <a:alphaModFix/>
          </a:blip>
          <a:stretch>
            <a:fillRect/>
          </a:stretch>
        </p:blipFill>
        <p:spPr>
          <a:xfrm>
            <a:off x="7073334" y="3095418"/>
            <a:ext cx="460133" cy="676681"/>
          </a:xfrm>
          <a:prstGeom prst="rect">
            <a:avLst/>
          </a:prstGeom>
          <a:noFill/>
          <a:ln>
            <a:noFill/>
          </a:ln>
        </p:spPr>
      </p:pic>
      <p:pic>
        <p:nvPicPr>
          <p:cNvPr id="216" name="Google Shape;216;p17"/>
          <p:cNvPicPr preferRelativeResize="0"/>
          <p:nvPr/>
        </p:nvPicPr>
        <p:blipFill>
          <a:blip r:embed="rId12">
            <a:alphaModFix/>
          </a:blip>
          <a:stretch>
            <a:fillRect/>
          </a:stretch>
        </p:blipFill>
        <p:spPr>
          <a:xfrm>
            <a:off x="10484784" y="2336818"/>
            <a:ext cx="460133" cy="676681"/>
          </a:xfrm>
          <a:prstGeom prst="rect">
            <a:avLst/>
          </a:prstGeom>
          <a:noFill/>
          <a:ln>
            <a:noFill/>
          </a:ln>
        </p:spPr>
      </p:pic>
      <p:pic>
        <p:nvPicPr>
          <p:cNvPr id="217" name="Google Shape;217;p17"/>
          <p:cNvPicPr preferRelativeResize="0"/>
          <p:nvPr/>
        </p:nvPicPr>
        <p:blipFill>
          <a:blip r:embed="rId13">
            <a:alphaModFix/>
          </a:blip>
          <a:stretch>
            <a:fillRect/>
          </a:stretch>
        </p:blipFill>
        <p:spPr>
          <a:xfrm>
            <a:off x="2510367" y="2705396"/>
            <a:ext cx="460133" cy="747275"/>
          </a:xfrm>
          <a:prstGeom prst="rect">
            <a:avLst/>
          </a:prstGeom>
          <a:noFill/>
          <a:ln>
            <a:noFill/>
          </a:ln>
        </p:spPr>
      </p:pic>
      <p:pic>
        <p:nvPicPr>
          <p:cNvPr id="218" name="Google Shape;218;p17"/>
          <p:cNvPicPr preferRelativeResize="0"/>
          <p:nvPr/>
        </p:nvPicPr>
        <p:blipFill>
          <a:blip r:embed="rId13">
            <a:alphaModFix/>
          </a:blip>
          <a:stretch>
            <a:fillRect/>
          </a:stretch>
        </p:blipFill>
        <p:spPr>
          <a:xfrm>
            <a:off x="6616718" y="5839263"/>
            <a:ext cx="460133" cy="747275"/>
          </a:xfrm>
          <a:prstGeom prst="rect">
            <a:avLst/>
          </a:prstGeom>
          <a:noFill/>
          <a:ln>
            <a:noFill/>
          </a:ln>
        </p:spPr>
      </p:pic>
      <p:pic>
        <p:nvPicPr>
          <p:cNvPr id="219" name="Google Shape;219;p17"/>
          <p:cNvPicPr preferRelativeResize="0"/>
          <p:nvPr/>
        </p:nvPicPr>
        <p:blipFill>
          <a:blip r:embed="rId13">
            <a:alphaModFix/>
          </a:blip>
          <a:stretch>
            <a:fillRect/>
          </a:stretch>
        </p:blipFill>
        <p:spPr>
          <a:xfrm>
            <a:off x="6835134" y="1593629"/>
            <a:ext cx="460133" cy="747275"/>
          </a:xfrm>
          <a:prstGeom prst="rect">
            <a:avLst/>
          </a:prstGeom>
          <a:noFill/>
          <a:ln>
            <a:noFill/>
          </a:ln>
        </p:spPr>
      </p:pic>
      <p:pic>
        <p:nvPicPr>
          <p:cNvPr id="220" name="Google Shape;220;p17"/>
          <p:cNvPicPr preferRelativeResize="0"/>
          <p:nvPr/>
        </p:nvPicPr>
        <p:blipFill>
          <a:blip r:embed="rId14">
            <a:alphaModFix/>
          </a:blip>
          <a:stretch>
            <a:fillRect/>
          </a:stretch>
        </p:blipFill>
        <p:spPr>
          <a:xfrm rot="820967">
            <a:off x="5651184" y="3580325"/>
            <a:ext cx="815976" cy="852171"/>
          </a:xfrm>
          <a:prstGeom prst="rect">
            <a:avLst/>
          </a:prstGeom>
          <a:noFill/>
          <a:ln>
            <a:noFill/>
          </a:ln>
        </p:spPr>
      </p:pic>
      <p:pic>
        <p:nvPicPr>
          <p:cNvPr id="221" name="Google Shape;221;p17"/>
          <p:cNvPicPr preferRelativeResize="0"/>
          <p:nvPr/>
        </p:nvPicPr>
        <p:blipFill>
          <a:blip r:embed="rId15">
            <a:alphaModFix/>
          </a:blip>
          <a:stretch>
            <a:fillRect/>
          </a:stretch>
        </p:blipFill>
        <p:spPr>
          <a:xfrm>
            <a:off x="3520681" y="1674967"/>
            <a:ext cx="830600" cy="1053783"/>
          </a:xfrm>
          <a:prstGeom prst="rect">
            <a:avLst/>
          </a:prstGeom>
          <a:noFill/>
          <a:ln>
            <a:noFill/>
          </a:ln>
        </p:spPr>
      </p:pic>
      <p:pic>
        <p:nvPicPr>
          <p:cNvPr id="222" name="Google Shape;222;p17"/>
          <p:cNvPicPr preferRelativeResize="0"/>
          <p:nvPr/>
        </p:nvPicPr>
        <p:blipFill>
          <a:blip r:embed="rId16">
            <a:alphaModFix/>
          </a:blip>
          <a:stretch>
            <a:fillRect/>
          </a:stretch>
        </p:blipFill>
        <p:spPr>
          <a:xfrm rot="-687367">
            <a:off x="7619849" y="5451567"/>
            <a:ext cx="815000" cy="978000"/>
          </a:xfrm>
          <a:prstGeom prst="rect">
            <a:avLst/>
          </a:prstGeom>
          <a:noFill/>
          <a:ln>
            <a:noFill/>
          </a:ln>
        </p:spPr>
      </p:pic>
      <p:pic>
        <p:nvPicPr>
          <p:cNvPr id="223" name="Google Shape;223;p17"/>
          <p:cNvPicPr preferRelativeResize="0"/>
          <p:nvPr/>
        </p:nvPicPr>
        <p:blipFill>
          <a:blip r:embed="rId17">
            <a:alphaModFix/>
          </a:blip>
          <a:stretch>
            <a:fillRect/>
          </a:stretch>
        </p:blipFill>
        <p:spPr>
          <a:xfrm>
            <a:off x="1339957" y="2619094"/>
            <a:ext cx="870867" cy="967833"/>
          </a:xfrm>
          <a:prstGeom prst="rect">
            <a:avLst/>
          </a:prstGeom>
          <a:noFill/>
          <a:ln>
            <a:noFill/>
          </a:ln>
        </p:spPr>
      </p:pic>
      <p:pic>
        <p:nvPicPr>
          <p:cNvPr id="224" name="Google Shape;224;p17"/>
          <p:cNvPicPr preferRelativeResize="0"/>
          <p:nvPr/>
        </p:nvPicPr>
        <p:blipFill>
          <a:blip r:embed="rId18">
            <a:alphaModFix/>
          </a:blip>
          <a:stretch>
            <a:fillRect/>
          </a:stretch>
        </p:blipFill>
        <p:spPr>
          <a:xfrm>
            <a:off x="9237728" y="123734"/>
            <a:ext cx="2554989" cy="1431065"/>
          </a:xfrm>
          <a:prstGeom prst="rect">
            <a:avLst/>
          </a:prstGeom>
          <a:noFill/>
          <a:ln>
            <a:noFill/>
          </a:ln>
        </p:spPr>
      </p:pic>
      <p:pic>
        <p:nvPicPr>
          <p:cNvPr id="225" name="Google Shape;225;p17"/>
          <p:cNvPicPr preferRelativeResize="0"/>
          <p:nvPr/>
        </p:nvPicPr>
        <p:blipFill>
          <a:blip r:embed="rId19">
            <a:alphaModFix/>
          </a:blip>
          <a:stretch>
            <a:fillRect/>
          </a:stretch>
        </p:blipFill>
        <p:spPr>
          <a:xfrm>
            <a:off x="1457738" y="4421347"/>
            <a:ext cx="635300" cy="757485"/>
          </a:xfrm>
          <a:prstGeom prst="rect">
            <a:avLst/>
          </a:prstGeom>
          <a:noFill/>
          <a:ln>
            <a:noFill/>
          </a:ln>
        </p:spPr>
      </p:pic>
      <p:pic>
        <p:nvPicPr>
          <p:cNvPr id="226" name="Google Shape;226;p17"/>
          <p:cNvPicPr preferRelativeResize="0"/>
          <p:nvPr/>
        </p:nvPicPr>
        <p:blipFill>
          <a:blip r:embed="rId20">
            <a:alphaModFix/>
          </a:blip>
          <a:stretch>
            <a:fillRect/>
          </a:stretch>
        </p:blipFill>
        <p:spPr>
          <a:xfrm rot="-944125">
            <a:off x="5738988" y="322177"/>
            <a:ext cx="861155" cy="963916"/>
          </a:xfrm>
          <a:prstGeom prst="rect">
            <a:avLst/>
          </a:prstGeom>
          <a:noFill/>
          <a:ln>
            <a:noFill/>
          </a:ln>
        </p:spPr>
      </p:pic>
      <p:pic>
        <p:nvPicPr>
          <p:cNvPr id="227" name="Google Shape;227;p17"/>
          <p:cNvPicPr preferRelativeResize="0"/>
          <p:nvPr/>
        </p:nvPicPr>
        <p:blipFill>
          <a:blip r:embed="rId21">
            <a:alphaModFix/>
          </a:blip>
          <a:stretch>
            <a:fillRect/>
          </a:stretch>
        </p:blipFill>
        <p:spPr>
          <a:xfrm>
            <a:off x="3509616" y="3816969"/>
            <a:ext cx="870864" cy="870864"/>
          </a:xfrm>
          <a:prstGeom prst="rect">
            <a:avLst/>
          </a:prstGeom>
          <a:noFill/>
          <a:ln>
            <a:noFill/>
          </a:ln>
        </p:spPr>
      </p:pic>
      <p:pic>
        <p:nvPicPr>
          <p:cNvPr id="228" name="Google Shape;228;p17"/>
          <p:cNvPicPr preferRelativeResize="0"/>
          <p:nvPr/>
        </p:nvPicPr>
        <p:blipFill>
          <a:blip r:embed="rId21">
            <a:alphaModFix/>
          </a:blip>
          <a:stretch>
            <a:fillRect/>
          </a:stretch>
        </p:blipFill>
        <p:spPr>
          <a:xfrm>
            <a:off x="9895465" y="3322952"/>
            <a:ext cx="870864" cy="870864"/>
          </a:xfrm>
          <a:prstGeom prst="rect">
            <a:avLst/>
          </a:prstGeom>
          <a:noFill/>
          <a:ln>
            <a:noFill/>
          </a:ln>
        </p:spPr>
      </p:pic>
      <p:sp>
        <p:nvSpPr>
          <p:cNvPr id="63" name="Rechthoek 62"/>
          <p:cNvSpPr/>
          <p:nvPr/>
        </p:nvSpPr>
        <p:spPr>
          <a:xfrm>
            <a:off x="10571635" y="6564277"/>
            <a:ext cx="1520162" cy="189648"/>
          </a:xfrm>
          <a:prstGeom prst="rect">
            <a:avLst/>
          </a:prstGeom>
          <a:ln w="6350"/>
        </p:spPr>
        <p:style>
          <a:lnRef idx="2">
            <a:schemeClr val="dk1"/>
          </a:lnRef>
          <a:fillRef idx="1">
            <a:schemeClr val="lt1"/>
          </a:fillRef>
          <a:effectRef idx="0">
            <a:schemeClr val="dk1"/>
          </a:effectRef>
          <a:fontRef idx="minor">
            <a:schemeClr val="dk1"/>
          </a:fontRef>
        </p:style>
        <p:txBody>
          <a:bodyPr rtlCol="0" anchor="ctr"/>
          <a:lstStyle/>
          <a:p>
            <a:pPr algn="ctr"/>
            <a:r>
              <a:rPr lang="nl-NL" sz="900" dirty="0" smtClean="0"/>
              <a:t>www.spel-en-natuur.nl</a:t>
            </a:r>
            <a:endParaRPr lang="nl-NL" sz="900" dirty="0"/>
          </a:p>
        </p:txBody>
      </p:sp>
      <p:pic>
        <p:nvPicPr>
          <p:cNvPr id="64" name="Google Shape;223;p17"/>
          <p:cNvPicPr preferRelativeResize="0"/>
          <p:nvPr/>
        </p:nvPicPr>
        <p:blipFill>
          <a:blip r:embed="rId17">
            <a:alphaModFix/>
          </a:blip>
          <a:stretch>
            <a:fillRect/>
          </a:stretch>
        </p:blipFill>
        <p:spPr>
          <a:xfrm>
            <a:off x="11780297" y="6281236"/>
            <a:ext cx="241981" cy="291792"/>
          </a:xfrm>
          <a:prstGeom prst="rect">
            <a:avLst/>
          </a:prstGeom>
          <a:noFill/>
          <a:ln>
            <a:noFill/>
          </a:ln>
        </p:spPr>
      </p:pic>
    </p:spTree>
    <p:extLst>
      <p:ext uri="{BB962C8B-B14F-4D97-AF65-F5344CB8AC3E}">
        <p14:creationId xmlns:p14="http://schemas.microsoft.com/office/powerpoint/2010/main" val="41807474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graphicFrame>
        <p:nvGraphicFramePr>
          <p:cNvPr id="233" name="Google Shape;233;p18"/>
          <p:cNvGraphicFramePr/>
          <p:nvPr/>
        </p:nvGraphicFramePr>
        <p:xfrm>
          <a:off x="238200" y="422233"/>
          <a:ext cx="5979199" cy="5608240"/>
        </p:xfrm>
        <a:graphic>
          <a:graphicData uri="http://schemas.openxmlformats.org/drawingml/2006/table">
            <a:tbl>
              <a:tblPr>
                <a:noFill/>
              </a:tblPr>
              <a:tblGrid>
                <a:gridCol w="1618200"/>
                <a:gridCol w="1597333"/>
                <a:gridCol w="1381833"/>
                <a:gridCol w="1381833"/>
              </a:tblGrid>
              <a:tr h="2804120">
                <a:tc>
                  <a:txBody>
                    <a:bodyPr/>
                    <a:lstStyle/>
                    <a:p>
                      <a:pPr marL="0" lvl="0" indent="0" algn="l" rtl="0">
                        <a:spcBef>
                          <a:spcPts val="0"/>
                        </a:spcBef>
                        <a:spcAft>
                          <a:spcPts val="0"/>
                        </a:spcAft>
                        <a:buNone/>
                      </a:pPr>
                      <a:endParaRPr sz="2400"/>
                    </a:p>
                    <a:p>
                      <a:pPr marL="0" lvl="0" indent="0" algn="l" rtl="0">
                        <a:spcBef>
                          <a:spcPts val="0"/>
                        </a:spcBef>
                        <a:spcAft>
                          <a:spcPts val="0"/>
                        </a:spcAft>
                        <a:buNone/>
                      </a:pPr>
                      <a:endParaRPr sz="2400"/>
                    </a:p>
                    <a:p>
                      <a:pPr marL="0" lvl="0" indent="0" algn="l" rtl="0">
                        <a:spcBef>
                          <a:spcPts val="0"/>
                        </a:spcBef>
                        <a:spcAft>
                          <a:spcPts val="0"/>
                        </a:spcAft>
                        <a:buNone/>
                      </a:pPr>
                      <a:endParaRPr sz="2400"/>
                    </a:p>
                    <a:p>
                      <a:pPr marL="0" lvl="0" indent="0" algn="l" rtl="0">
                        <a:spcBef>
                          <a:spcPts val="0"/>
                        </a:spcBef>
                        <a:spcAft>
                          <a:spcPts val="0"/>
                        </a:spcAft>
                        <a:buNone/>
                      </a:pPr>
                      <a:endParaRPr sz="2400"/>
                    </a:p>
                    <a:p>
                      <a:pPr marL="0" lvl="0" indent="0" algn="l" rtl="0">
                        <a:spcBef>
                          <a:spcPts val="0"/>
                        </a:spcBef>
                        <a:spcAft>
                          <a:spcPts val="0"/>
                        </a:spcAft>
                        <a:buNone/>
                      </a:pPr>
                      <a:endParaRPr sz="2400"/>
                    </a:p>
                    <a:p>
                      <a:pPr marL="0" lvl="0" indent="0" algn="l" rtl="0">
                        <a:spcBef>
                          <a:spcPts val="0"/>
                        </a:spcBef>
                        <a:spcAft>
                          <a:spcPts val="0"/>
                        </a:spcAft>
                        <a:buNone/>
                      </a:pPr>
                      <a:endParaRPr sz="2400"/>
                    </a:p>
                    <a:p>
                      <a:pPr marL="0" lvl="0" indent="0" algn="l" rtl="0">
                        <a:spcBef>
                          <a:spcPts val="0"/>
                        </a:spcBef>
                        <a:spcAft>
                          <a:spcPts val="0"/>
                        </a:spcAft>
                        <a:buNone/>
                      </a:pPr>
                      <a:endParaRPr sz="2400"/>
                    </a:p>
                  </a:txBody>
                  <a:tcPr marL="121900" marR="121900" marT="121900" marB="121900">
                    <a:solidFill>
                      <a:schemeClr val="lt1"/>
                    </a:solidFill>
                  </a:tcPr>
                </a:tc>
                <a:tc>
                  <a:txBody>
                    <a:bodyPr/>
                    <a:lstStyle/>
                    <a:p>
                      <a:pPr marL="0" lvl="0" indent="0" algn="l" rtl="0">
                        <a:spcBef>
                          <a:spcPts val="0"/>
                        </a:spcBef>
                        <a:spcAft>
                          <a:spcPts val="0"/>
                        </a:spcAft>
                        <a:buNone/>
                      </a:pPr>
                      <a:endParaRPr sz="2400"/>
                    </a:p>
                  </a:txBody>
                  <a:tcPr marL="121900" marR="121900" marT="121900" marB="121900"/>
                </a:tc>
                <a:tc>
                  <a:txBody>
                    <a:bodyPr/>
                    <a:lstStyle/>
                    <a:p>
                      <a:pPr marL="0" lvl="0" indent="0" algn="l" rtl="0">
                        <a:spcBef>
                          <a:spcPts val="0"/>
                        </a:spcBef>
                        <a:spcAft>
                          <a:spcPts val="0"/>
                        </a:spcAft>
                        <a:buNone/>
                      </a:pPr>
                      <a:endParaRPr sz="2400"/>
                    </a:p>
                  </a:txBody>
                  <a:tcPr marL="121900" marR="121900" marT="121900" marB="121900"/>
                </a:tc>
                <a:tc>
                  <a:txBody>
                    <a:bodyPr/>
                    <a:lstStyle/>
                    <a:p>
                      <a:pPr marL="0" lvl="0" indent="0" algn="l" rtl="0">
                        <a:spcBef>
                          <a:spcPts val="0"/>
                        </a:spcBef>
                        <a:spcAft>
                          <a:spcPts val="0"/>
                        </a:spcAft>
                        <a:buNone/>
                      </a:pPr>
                      <a:endParaRPr sz="2400"/>
                    </a:p>
                  </a:txBody>
                  <a:tcPr marL="121900" marR="121900" marT="121900" marB="121900">
                    <a:solidFill>
                      <a:schemeClr val="lt1"/>
                    </a:solidFill>
                  </a:tcPr>
                </a:tc>
              </a:tr>
              <a:tr h="2804120">
                <a:tc>
                  <a:txBody>
                    <a:bodyPr/>
                    <a:lstStyle/>
                    <a:p>
                      <a:pPr marL="0" lvl="0" indent="0" algn="l" rtl="0">
                        <a:spcBef>
                          <a:spcPts val="0"/>
                        </a:spcBef>
                        <a:spcAft>
                          <a:spcPts val="0"/>
                        </a:spcAft>
                        <a:buNone/>
                      </a:pPr>
                      <a:endParaRPr sz="2400"/>
                    </a:p>
                    <a:p>
                      <a:pPr marL="0" lvl="0" indent="0" algn="l" rtl="0">
                        <a:spcBef>
                          <a:spcPts val="0"/>
                        </a:spcBef>
                        <a:spcAft>
                          <a:spcPts val="0"/>
                        </a:spcAft>
                        <a:buNone/>
                      </a:pPr>
                      <a:endParaRPr sz="2400"/>
                    </a:p>
                    <a:p>
                      <a:pPr marL="0" lvl="0" indent="0" algn="l" rtl="0">
                        <a:spcBef>
                          <a:spcPts val="0"/>
                        </a:spcBef>
                        <a:spcAft>
                          <a:spcPts val="0"/>
                        </a:spcAft>
                        <a:buNone/>
                      </a:pPr>
                      <a:endParaRPr sz="2400"/>
                    </a:p>
                    <a:p>
                      <a:pPr marL="0" lvl="0" indent="0" algn="l" rtl="0">
                        <a:spcBef>
                          <a:spcPts val="0"/>
                        </a:spcBef>
                        <a:spcAft>
                          <a:spcPts val="0"/>
                        </a:spcAft>
                        <a:buNone/>
                      </a:pPr>
                      <a:endParaRPr sz="2400"/>
                    </a:p>
                    <a:p>
                      <a:pPr marL="0" lvl="0" indent="0" algn="l" rtl="0">
                        <a:spcBef>
                          <a:spcPts val="0"/>
                        </a:spcBef>
                        <a:spcAft>
                          <a:spcPts val="0"/>
                        </a:spcAft>
                        <a:buNone/>
                      </a:pPr>
                      <a:endParaRPr sz="2400"/>
                    </a:p>
                    <a:p>
                      <a:pPr marL="0" lvl="0" indent="0" algn="l" rtl="0">
                        <a:spcBef>
                          <a:spcPts val="0"/>
                        </a:spcBef>
                        <a:spcAft>
                          <a:spcPts val="0"/>
                        </a:spcAft>
                        <a:buNone/>
                      </a:pPr>
                      <a:endParaRPr sz="2400"/>
                    </a:p>
                    <a:p>
                      <a:pPr marL="0" lvl="0" indent="0" algn="l" rtl="0">
                        <a:spcBef>
                          <a:spcPts val="0"/>
                        </a:spcBef>
                        <a:spcAft>
                          <a:spcPts val="0"/>
                        </a:spcAft>
                        <a:buNone/>
                      </a:pPr>
                      <a:endParaRPr sz="2400"/>
                    </a:p>
                  </a:txBody>
                  <a:tcPr marL="121900" marR="121900" marT="121900" marB="121900">
                    <a:solidFill>
                      <a:schemeClr val="lt1"/>
                    </a:solidFill>
                  </a:tcPr>
                </a:tc>
                <a:tc>
                  <a:txBody>
                    <a:bodyPr/>
                    <a:lstStyle/>
                    <a:p>
                      <a:pPr marL="0" lvl="0" indent="0" algn="l" rtl="0">
                        <a:spcBef>
                          <a:spcPts val="0"/>
                        </a:spcBef>
                        <a:spcAft>
                          <a:spcPts val="0"/>
                        </a:spcAft>
                        <a:buNone/>
                      </a:pPr>
                      <a:endParaRPr sz="2400"/>
                    </a:p>
                  </a:txBody>
                  <a:tcPr marL="121900" marR="121900" marT="121900" marB="121900"/>
                </a:tc>
                <a:tc>
                  <a:txBody>
                    <a:bodyPr/>
                    <a:lstStyle/>
                    <a:p>
                      <a:pPr marL="0" lvl="0" indent="0" algn="l" rtl="0">
                        <a:spcBef>
                          <a:spcPts val="0"/>
                        </a:spcBef>
                        <a:spcAft>
                          <a:spcPts val="0"/>
                        </a:spcAft>
                        <a:buNone/>
                      </a:pPr>
                      <a:endParaRPr sz="2400"/>
                    </a:p>
                  </a:txBody>
                  <a:tcPr marL="121900" marR="121900" marT="121900" marB="121900"/>
                </a:tc>
                <a:tc>
                  <a:txBody>
                    <a:bodyPr/>
                    <a:lstStyle/>
                    <a:p>
                      <a:pPr marL="0" lvl="0" indent="0" algn="l" rtl="0">
                        <a:spcBef>
                          <a:spcPts val="0"/>
                        </a:spcBef>
                        <a:spcAft>
                          <a:spcPts val="0"/>
                        </a:spcAft>
                        <a:buNone/>
                      </a:pPr>
                      <a:endParaRPr sz="2400"/>
                    </a:p>
                  </a:txBody>
                  <a:tcPr marL="121900" marR="121900" marT="121900" marB="121900">
                    <a:solidFill>
                      <a:schemeClr val="lt1"/>
                    </a:solidFill>
                  </a:tcPr>
                </a:tc>
              </a:tr>
            </a:tbl>
          </a:graphicData>
        </a:graphic>
      </p:graphicFrame>
      <p:graphicFrame>
        <p:nvGraphicFramePr>
          <p:cNvPr id="234" name="Google Shape;234;p18"/>
          <p:cNvGraphicFramePr/>
          <p:nvPr>
            <p:extLst/>
          </p:nvPr>
        </p:nvGraphicFramePr>
        <p:xfrm>
          <a:off x="6382567" y="422233"/>
          <a:ext cx="5514400" cy="5608240"/>
        </p:xfrm>
        <a:graphic>
          <a:graphicData uri="http://schemas.openxmlformats.org/drawingml/2006/table">
            <a:tbl>
              <a:tblPr>
                <a:noFill/>
              </a:tblPr>
              <a:tblGrid>
                <a:gridCol w="1378600"/>
                <a:gridCol w="1378600"/>
                <a:gridCol w="1378600"/>
                <a:gridCol w="1378600"/>
              </a:tblGrid>
              <a:tr h="2804120">
                <a:tc>
                  <a:txBody>
                    <a:bodyPr/>
                    <a:lstStyle/>
                    <a:p>
                      <a:pPr marL="0" lvl="0" indent="0" algn="l" rtl="0">
                        <a:spcBef>
                          <a:spcPts val="0"/>
                        </a:spcBef>
                        <a:spcAft>
                          <a:spcPts val="0"/>
                        </a:spcAft>
                        <a:buNone/>
                      </a:pPr>
                      <a:endParaRPr sz="2400"/>
                    </a:p>
                    <a:p>
                      <a:pPr marL="0" lvl="0" indent="0" algn="l" rtl="0">
                        <a:spcBef>
                          <a:spcPts val="0"/>
                        </a:spcBef>
                        <a:spcAft>
                          <a:spcPts val="0"/>
                        </a:spcAft>
                        <a:buNone/>
                      </a:pPr>
                      <a:endParaRPr sz="2400"/>
                    </a:p>
                    <a:p>
                      <a:pPr marL="0" lvl="0" indent="0" algn="l" rtl="0">
                        <a:spcBef>
                          <a:spcPts val="0"/>
                        </a:spcBef>
                        <a:spcAft>
                          <a:spcPts val="0"/>
                        </a:spcAft>
                        <a:buNone/>
                      </a:pPr>
                      <a:endParaRPr sz="2400"/>
                    </a:p>
                    <a:p>
                      <a:pPr marL="0" lvl="0" indent="0" algn="l" rtl="0">
                        <a:spcBef>
                          <a:spcPts val="0"/>
                        </a:spcBef>
                        <a:spcAft>
                          <a:spcPts val="0"/>
                        </a:spcAft>
                        <a:buNone/>
                      </a:pPr>
                      <a:endParaRPr sz="2400"/>
                    </a:p>
                    <a:p>
                      <a:pPr marL="0" lvl="0" indent="0" algn="l" rtl="0">
                        <a:spcBef>
                          <a:spcPts val="0"/>
                        </a:spcBef>
                        <a:spcAft>
                          <a:spcPts val="0"/>
                        </a:spcAft>
                        <a:buNone/>
                      </a:pPr>
                      <a:endParaRPr sz="2400"/>
                    </a:p>
                    <a:p>
                      <a:pPr marL="0" lvl="0" indent="0" algn="l" rtl="0">
                        <a:spcBef>
                          <a:spcPts val="0"/>
                        </a:spcBef>
                        <a:spcAft>
                          <a:spcPts val="0"/>
                        </a:spcAft>
                        <a:buNone/>
                      </a:pPr>
                      <a:endParaRPr sz="2400"/>
                    </a:p>
                    <a:p>
                      <a:pPr marL="0" lvl="0" indent="0" algn="l" rtl="0">
                        <a:spcBef>
                          <a:spcPts val="0"/>
                        </a:spcBef>
                        <a:spcAft>
                          <a:spcPts val="0"/>
                        </a:spcAft>
                        <a:buNone/>
                      </a:pPr>
                      <a:endParaRPr sz="2400"/>
                    </a:p>
                  </a:txBody>
                  <a:tcPr marL="121900" marR="121900" marT="121900" marB="121900"/>
                </a:tc>
                <a:tc>
                  <a:txBody>
                    <a:bodyPr/>
                    <a:lstStyle/>
                    <a:p>
                      <a:pPr marL="0" lvl="0" indent="0" algn="l" rtl="0">
                        <a:spcBef>
                          <a:spcPts val="0"/>
                        </a:spcBef>
                        <a:spcAft>
                          <a:spcPts val="0"/>
                        </a:spcAft>
                        <a:buNone/>
                      </a:pPr>
                      <a:endParaRPr sz="2400"/>
                    </a:p>
                  </a:txBody>
                  <a:tcPr marL="121900" marR="121900" marT="121900" marB="121900"/>
                </a:tc>
                <a:tc>
                  <a:txBody>
                    <a:bodyPr/>
                    <a:lstStyle/>
                    <a:p>
                      <a:pPr marL="0" lvl="0" indent="0" algn="l" rtl="0">
                        <a:spcBef>
                          <a:spcPts val="0"/>
                        </a:spcBef>
                        <a:spcAft>
                          <a:spcPts val="0"/>
                        </a:spcAft>
                        <a:buNone/>
                      </a:pPr>
                      <a:endParaRPr sz="2400"/>
                    </a:p>
                  </a:txBody>
                  <a:tcPr marL="121900" marR="121900" marT="121900" marB="121900"/>
                </a:tc>
                <a:tc>
                  <a:txBody>
                    <a:bodyPr/>
                    <a:lstStyle/>
                    <a:p>
                      <a:pPr marL="0" lvl="0" indent="0" algn="l" rtl="0">
                        <a:spcBef>
                          <a:spcPts val="0"/>
                        </a:spcBef>
                        <a:spcAft>
                          <a:spcPts val="0"/>
                        </a:spcAft>
                        <a:buNone/>
                      </a:pPr>
                      <a:endParaRPr sz="2400"/>
                    </a:p>
                  </a:txBody>
                  <a:tcPr marL="121900" marR="121900" marT="121900" marB="121900"/>
                </a:tc>
              </a:tr>
              <a:tr h="2804120">
                <a:tc>
                  <a:txBody>
                    <a:bodyPr/>
                    <a:lstStyle/>
                    <a:p>
                      <a:pPr marL="0" lvl="0" indent="0" algn="l" rtl="0">
                        <a:spcBef>
                          <a:spcPts val="0"/>
                        </a:spcBef>
                        <a:spcAft>
                          <a:spcPts val="0"/>
                        </a:spcAft>
                        <a:buNone/>
                      </a:pPr>
                      <a:endParaRPr sz="2400"/>
                    </a:p>
                    <a:p>
                      <a:pPr marL="0" lvl="0" indent="0" algn="l" rtl="0">
                        <a:spcBef>
                          <a:spcPts val="0"/>
                        </a:spcBef>
                        <a:spcAft>
                          <a:spcPts val="0"/>
                        </a:spcAft>
                        <a:buNone/>
                      </a:pPr>
                      <a:endParaRPr sz="2400"/>
                    </a:p>
                    <a:p>
                      <a:pPr marL="0" lvl="0" indent="0" algn="l" rtl="0">
                        <a:spcBef>
                          <a:spcPts val="0"/>
                        </a:spcBef>
                        <a:spcAft>
                          <a:spcPts val="0"/>
                        </a:spcAft>
                        <a:buNone/>
                      </a:pPr>
                      <a:endParaRPr sz="2400"/>
                    </a:p>
                    <a:p>
                      <a:pPr marL="0" lvl="0" indent="0" algn="l" rtl="0">
                        <a:spcBef>
                          <a:spcPts val="0"/>
                        </a:spcBef>
                        <a:spcAft>
                          <a:spcPts val="0"/>
                        </a:spcAft>
                        <a:buNone/>
                      </a:pPr>
                      <a:endParaRPr sz="2400"/>
                    </a:p>
                    <a:p>
                      <a:pPr marL="0" lvl="0" indent="0" algn="l" rtl="0">
                        <a:spcBef>
                          <a:spcPts val="0"/>
                        </a:spcBef>
                        <a:spcAft>
                          <a:spcPts val="0"/>
                        </a:spcAft>
                        <a:buNone/>
                      </a:pPr>
                      <a:endParaRPr sz="2400"/>
                    </a:p>
                    <a:p>
                      <a:pPr marL="0" lvl="0" indent="0" algn="l" rtl="0">
                        <a:spcBef>
                          <a:spcPts val="0"/>
                        </a:spcBef>
                        <a:spcAft>
                          <a:spcPts val="0"/>
                        </a:spcAft>
                        <a:buNone/>
                      </a:pPr>
                      <a:endParaRPr sz="2400"/>
                    </a:p>
                    <a:p>
                      <a:pPr marL="0" lvl="0" indent="0" algn="l" rtl="0">
                        <a:spcBef>
                          <a:spcPts val="0"/>
                        </a:spcBef>
                        <a:spcAft>
                          <a:spcPts val="0"/>
                        </a:spcAft>
                        <a:buNone/>
                      </a:pPr>
                      <a:endParaRPr sz="2400"/>
                    </a:p>
                  </a:txBody>
                  <a:tcPr marL="121900" marR="121900" marT="121900" marB="121900"/>
                </a:tc>
                <a:tc>
                  <a:txBody>
                    <a:bodyPr/>
                    <a:lstStyle/>
                    <a:p>
                      <a:pPr marL="0" lvl="0" indent="0" algn="l" rtl="0">
                        <a:spcBef>
                          <a:spcPts val="0"/>
                        </a:spcBef>
                        <a:spcAft>
                          <a:spcPts val="0"/>
                        </a:spcAft>
                        <a:buNone/>
                      </a:pPr>
                      <a:endParaRPr sz="2400"/>
                    </a:p>
                  </a:txBody>
                  <a:tcPr marL="121900" marR="121900" marT="121900" marB="121900"/>
                </a:tc>
                <a:tc>
                  <a:txBody>
                    <a:bodyPr/>
                    <a:lstStyle/>
                    <a:p>
                      <a:pPr marL="0" lvl="0" indent="0" algn="l" rtl="0">
                        <a:spcBef>
                          <a:spcPts val="0"/>
                        </a:spcBef>
                        <a:spcAft>
                          <a:spcPts val="0"/>
                        </a:spcAft>
                        <a:buNone/>
                      </a:pPr>
                      <a:endParaRPr sz="2400"/>
                    </a:p>
                  </a:txBody>
                  <a:tcPr marL="121900" marR="121900" marT="121900" marB="121900"/>
                </a:tc>
                <a:tc>
                  <a:txBody>
                    <a:bodyPr/>
                    <a:lstStyle/>
                    <a:p>
                      <a:pPr marL="0" lvl="0" indent="0" algn="l" rtl="0">
                        <a:spcBef>
                          <a:spcPts val="0"/>
                        </a:spcBef>
                        <a:spcAft>
                          <a:spcPts val="0"/>
                        </a:spcAft>
                        <a:buNone/>
                      </a:pPr>
                      <a:endParaRPr sz="2400" dirty="0"/>
                    </a:p>
                  </a:txBody>
                  <a:tcPr marL="121900" marR="121900" marT="121900" marB="121900"/>
                </a:tc>
              </a:tr>
            </a:tbl>
          </a:graphicData>
        </a:graphic>
      </p:graphicFrame>
      <p:pic>
        <p:nvPicPr>
          <p:cNvPr id="235" name="Google Shape;235;p18"/>
          <p:cNvPicPr preferRelativeResize="0"/>
          <p:nvPr/>
        </p:nvPicPr>
        <p:blipFill>
          <a:blip r:embed="rId3">
            <a:alphaModFix/>
          </a:blip>
          <a:stretch>
            <a:fillRect/>
          </a:stretch>
        </p:blipFill>
        <p:spPr>
          <a:xfrm>
            <a:off x="731533" y="514767"/>
            <a:ext cx="389667" cy="524768"/>
          </a:xfrm>
          <a:prstGeom prst="rect">
            <a:avLst/>
          </a:prstGeom>
          <a:noFill/>
          <a:ln>
            <a:noFill/>
          </a:ln>
        </p:spPr>
      </p:pic>
      <p:pic>
        <p:nvPicPr>
          <p:cNvPr id="236" name="Google Shape;236;p18"/>
          <p:cNvPicPr preferRelativeResize="0"/>
          <p:nvPr/>
        </p:nvPicPr>
        <p:blipFill>
          <a:blip r:embed="rId3">
            <a:alphaModFix/>
          </a:blip>
          <a:stretch>
            <a:fillRect/>
          </a:stretch>
        </p:blipFill>
        <p:spPr>
          <a:xfrm>
            <a:off x="6889333" y="514767"/>
            <a:ext cx="389667" cy="524768"/>
          </a:xfrm>
          <a:prstGeom prst="rect">
            <a:avLst/>
          </a:prstGeom>
          <a:noFill/>
          <a:ln>
            <a:noFill/>
          </a:ln>
        </p:spPr>
      </p:pic>
      <p:pic>
        <p:nvPicPr>
          <p:cNvPr id="237" name="Google Shape;237;p18"/>
          <p:cNvPicPr preferRelativeResize="0"/>
          <p:nvPr/>
        </p:nvPicPr>
        <p:blipFill>
          <a:blip r:embed="rId4">
            <a:alphaModFix/>
          </a:blip>
          <a:stretch>
            <a:fillRect/>
          </a:stretch>
        </p:blipFill>
        <p:spPr>
          <a:xfrm>
            <a:off x="2488999" y="514767"/>
            <a:ext cx="339413" cy="524767"/>
          </a:xfrm>
          <a:prstGeom prst="rect">
            <a:avLst/>
          </a:prstGeom>
          <a:noFill/>
          <a:ln>
            <a:noFill/>
          </a:ln>
        </p:spPr>
      </p:pic>
      <p:pic>
        <p:nvPicPr>
          <p:cNvPr id="238" name="Google Shape;238;p18"/>
          <p:cNvPicPr preferRelativeResize="0"/>
          <p:nvPr/>
        </p:nvPicPr>
        <p:blipFill>
          <a:blip r:embed="rId4">
            <a:alphaModFix/>
          </a:blip>
          <a:stretch>
            <a:fillRect/>
          </a:stretch>
        </p:blipFill>
        <p:spPr>
          <a:xfrm>
            <a:off x="8287399" y="514767"/>
            <a:ext cx="339413" cy="524767"/>
          </a:xfrm>
          <a:prstGeom prst="rect">
            <a:avLst/>
          </a:prstGeom>
          <a:noFill/>
          <a:ln>
            <a:noFill/>
          </a:ln>
        </p:spPr>
      </p:pic>
      <p:pic>
        <p:nvPicPr>
          <p:cNvPr id="239" name="Google Shape;239;p18"/>
          <p:cNvPicPr preferRelativeResize="0"/>
          <p:nvPr/>
        </p:nvPicPr>
        <p:blipFill>
          <a:blip r:embed="rId5">
            <a:alphaModFix/>
          </a:blip>
          <a:stretch>
            <a:fillRect/>
          </a:stretch>
        </p:blipFill>
        <p:spPr>
          <a:xfrm>
            <a:off x="4004969" y="514767"/>
            <a:ext cx="287412" cy="524765"/>
          </a:xfrm>
          <a:prstGeom prst="rect">
            <a:avLst/>
          </a:prstGeom>
          <a:noFill/>
          <a:ln>
            <a:noFill/>
          </a:ln>
        </p:spPr>
      </p:pic>
      <p:pic>
        <p:nvPicPr>
          <p:cNvPr id="240" name="Google Shape;240;p18"/>
          <p:cNvPicPr preferRelativeResize="0"/>
          <p:nvPr/>
        </p:nvPicPr>
        <p:blipFill>
          <a:blip r:embed="rId5">
            <a:alphaModFix/>
          </a:blip>
          <a:stretch>
            <a:fillRect/>
          </a:stretch>
        </p:blipFill>
        <p:spPr>
          <a:xfrm>
            <a:off x="9677069" y="514767"/>
            <a:ext cx="287412" cy="524765"/>
          </a:xfrm>
          <a:prstGeom prst="rect">
            <a:avLst/>
          </a:prstGeom>
          <a:noFill/>
          <a:ln>
            <a:noFill/>
          </a:ln>
        </p:spPr>
      </p:pic>
      <p:pic>
        <p:nvPicPr>
          <p:cNvPr id="241" name="Google Shape;241;p18"/>
          <p:cNvPicPr preferRelativeResize="0"/>
          <p:nvPr/>
        </p:nvPicPr>
        <p:blipFill>
          <a:blip r:embed="rId6">
            <a:alphaModFix/>
          </a:blip>
          <a:stretch>
            <a:fillRect/>
          </a:stretch>
        </p:blipFill>
        <p:spPr>
          <a:xfrm>
            <a:off x="5301432" y="548353"/>
            <a:ext cx="389665" cy="457583"/>
          </a:xfrm>
          <a:prstGeom prst="rect">
            <a:avLst/>
          </a:prstGeom>
          <a:noFill/>
          <a:ln>
            <a:noFill/>
          </a:ln>
        </p:spPr>
      </p:pic>
      <p:pic>
        <p:nvPicPr>
          <p:cNvPr id="242" name="Google Shape;242;p18"/>
          <p:cNvPicPr preferRelativeResize="0"/>
          <p:nvPr/>
        </p:nvPicPr>
        <p:blipFill>
          <a:blip r:embed="rId6">
            <a:alphaModFix/>
          </a:blip>
          <a:stretch>
            <a:fillRect/>
          </a:stretch>
        </p:blipFill>
        <p:spPr>
          <a:xfrm>
            <a:off x="11014732" y="548353"/>
            <a:ext cx="389665" cy="457583"/>
          </a:xfrm>
          <a:prstGeom prst="rect">
            <a:avLst/>
          </a:prstGeom>
          <a:noFill/>
          <a:ln>
            <a:noFill/>
          </a:ln>
        </p:spPr>
      </p:pic>
      <p:pic>
        <p:nvPicPr>
          <p:cNvPr id="243" name="Google Shape;243;p18"/>
          <p:cNvPicPr preferRelativeResize="0"/>
          <p:nvPr/>
        </p:nvPicPr>
        <p:blipFill>
          <a:blip r:embed="rId7">
            <a:alphaModFix/>
          </a:blip>
          <a:stretch>
            <a:fillRect/>
          </a:stretch>
        </p:blipFill>
        <p:spPr>
          <a:xfrm>
            <a:off x="731533" y="3294965"/>
            <a:ext cx="389667" cy="531347"/>
          </a:xfrm>
          <a:prstGeom prst="rect">
            <a:avLst/>
          </a:prstGeom>
          <a:noFill/>
          <a:ln>
            <a:noFill/>
          </a:ln>
        </p:spPr>
      </p:pic>
      <p:pic>
        <p:nvPicPr>
          <p:cNvPr id="244" name="Google Shape;244;p18"/>
          <p:cNvPicPr preferRelativeResize="0"/>
          <p:nvPr/>
        </p:nvPicPr>
        <p:blipFill>
          <a:blip r:embed="rId7">
            <a:alphaModFix/>
          </a:blip>
          <a:stretch>
            <a:fillRect/>
          </a:stretch>
        </p:blipFill>
        <p:spPr>
          <a:xfrm>
            <a:off x="6808300" y="3294965"/>
            <a:ext cx="389667" cy="531347"/>
          </a:xfrm>
          <a:prstGeom prst="rect">
            <a:avLst/>
          </a:prstGeom>
          <a:noFill/>
          <a:ln>
            <a:noFill/>
          </a:ln>
        </p:spPr>
      </p:pic>
      <p:pic>
        <p:nvPicPr>
          <p:cNvPr id="245" name="Google Shape;245;p18"/>
          <p:cNvPicPr preferRelativeResize="0"/>
          <p:nvPr/>
        </p:nvPicPr>
        <p:blipFill>
          <a:blip r:embed="rId8">
            <a:alphaModFix/>
          </a:blip>
          <a:stretch>
            <a:fillRect/>
          </a:stretch>
        </p:blipFill>
        <p:spPr>
          <a:xfrm>
            <a:off x="2463867" y="3294951"/>
            <a:ext cx="389667" cy="573040"/>
          </a:xfrm>
          <a:prstGeom prst="rect">
            <a:avLst/>
          </a:prstGeom>
          <a:noFill/>
          <a:ln>
            <a:noFill/>
          </a:ln>
        </p:spPr>
      </p:pic>
      <p:pic>
        <p:nvPicPr>
          <p:cNvPr id="246" name="Google Shape;246;p18"/>
          <p:cNvPicPr preferRelativeResize="0"/>
          <p:nvPr/>
        </p:nvPicPr>
        <p:blipFill>
          <a:blip r:embed="rId8">
            <a:alphaModFix/>
          </a:blip>
          <a:stretch>
            <a:fillRect/>
          </a:stretch>
        </p:blipFill>
        <p:spPr>
          <a:xfrm>
            <a:off x="8262267" y="3274100"/>
            <a:ext cx="389667" cy="573040"/>
          </a:xfrm>
          <a:prstGeom prst="rect">
            <a:avLst/>
          </a:prstGeom>
          <a:noFill/>
          <a:ln>
            <a:noFill/>
          </a:ln>
        </p:spPr>
      </p:pic>
      <p:pic>
        <p:nvPicPr>
          <p:cNvPr id="247" name="Google Shape;247;p18"/>
          <p:cNvPicPr preferRelativeResize="0"/>
          <p:nvPr/>
        </p:nvPicPr>
        <p:blipFill>
          <a:blip r:embed="rId9">
            <a:alphaModFix/>
          </a:blip>
          <a:stretch>
            <a:fillRect/>
          </a:stretch>
        </p:blipFill>
        <p:spPr>
          <a:xfrm>
            <a:off x="3978967" y="3301715"/>
            <a:ext cx="339400" cy="559552"/>
          </a:xfrm>
          <a:prstGeom prst="rect">
            <a:avLst/>
          </a:prstGeom>
          <a:noFill/>
          <a:ln>
            <a:noFill/>
          </a:ln>
        </p:spPr>
      </p:pic>
      <p:pic>
        <p:nvPicPr>
          <p:cNvPr id="248" name="Google Shape;248;p18"/>
          <p:cNvPicPr preferRelativeResize="0"/>
          <p:nvPr/>
        </p:nvPicPr>
        <p:blipFill>
          <a:blip r:embed="rId9">
            <a:alphaModFix/>
          </a:blip>
          <a:stretch>
            <a:fillRect/>
          </a:stretch>
        </p:blipFill>
        <p:spPr>
          <a:xfrm>
            <a:off x="9651067" y="3301715"/>
            <a:ext cx="339400" cy="559552"/>
          </a:xfrm>
          <a:prstGeom prst="rect">
            <a:avLst/>
          </a:prstGeom>
          <a:noFill/>
          <a:ln>
            <a:noFill/>
          </a:ln>
        </p:spPr>
      </p:pic>
      <p:pic>
        <p:nvPicPr>
          <p:cNvPr id="249" name="Google Shape;249;p18"/>
          <p:cNvPicPr preferRelativeResize="0"/>
          <p:nvPr/>
        </p:nvPicPr>
        <p:blipFill>
          <a:blip r:embed="rId10">
            <a:alphaModFix/>
          </a:blip>
          <a:stretch>
            <a:fillRect/>
          </a:stretch>
        </p:blipFill>
        <p:spPr>
          <a:xfrm>
            <a:off x="5216434" y="3305896"/>
            <a:ext cx="339401" cy="551181"/>
          </a:xfrm>
          <a:prstGeom prst="rect">
            <a:avLst/>
          </a:prstGeom>
          <a:noFill/>
          <a:ln>
            <a:noFill/>
          </a:ln>
        </p:spPr>
      </p:pic>
      <p:pic>
        <p:nvPicPr>
          <p:cNvPr id="250" name="Google Shape;250;p18"/>
          <p:cNvPicPr preferRelativeResize="0"/>
          <p:nvPr/>
        </p:nvPicPr>
        <p:blipFill>
          <a:blip r:embed="rId10">
            <a:alphaModFix/>
          </a:blip>
          <a:stretch>
            <a:fillRect/>
          </a:stretch>
        </p:blipFill>
        <p:spPr>
          <a:xfrm>
            <a:off x="11039868" y="3285030"/>
            <a:ext cx="339401" cy="551181"/>
          </a:xfrm>
          <a:prstGeom prst="rect">
            <a:avLst/>
          </a:prstGeom>
          <a:noFill/>
          <a:ln>
            <a:noFill/>
          </a:ln>
        </p:spPr>
      </p:pic>
      <p:sp>
        <p:nvSpPr>
          <p:cNvPr id="20" name="Rechthoek 19"/>
          <p:cNvSpPr/>
          <p:nvPr/>
        </p:nvSpPr>
        <p:spPr>
          <a:xfrm>
            <a:off x="10619188" y="6590272"/>
            <a:ext cx="1520162" cy="189648"/>
          </a:xfrm>
          <a:prstGeom prst="rect">
            <a:avLst/>
          </a:prstGeom>
          <a:ln w="6350"/>
        </p:spPr>
        <p:style>
          <a:lnRef idx="2">
            <a:schemeClr val="dk1"/>
          </a:lnRef>
          <a:fillRef idx="1">
            <a:schemeClr val="lt1"/>
          </a:fillRef>
          <a:effectRef idx="0">
            <a:schemeClr val="dk1"/>
          </a:effectRef>
          <a:fontRef idx="minor">
            <a:schemeClr val="dk1"/>
          </a:fontRef>
        </p:style>
        <p:txBody>
          <a:bodyPr rtlCol="0" anchor="ctr"/>
          <a:lstStyle/>
          <a:p>
            <a:pPr algn="ctr"/>
            <a:r>
              <a:rPr lang="nl-NL" sz="900" dirty="0" smtClean="0"/>
              <a:t>www.spel-en-natuur.nl</a:t>
            </a:r>
            <a:endParaRPr lang="nl-NL" sz="900" dirty="0"/>
          </a:p>
        </p:txBody>
      </p:sp>
      <p:pic>
        <p:nvPicPr>
          <p:cNvPr id="21" name="Google Shape;223;p17"/>
          <p:cNvPicPr preferRelativeResize="0"/>
          <p:nvPr/>
        </p:nvPicPr>
        <p:blipFill>
          <a:blip r:embed="rId11">
            <a:alphaModFix/>
          </a:blip>
          <a:stretch>
            <a:fillRect/>
          </a:stretch>
        </p:blipFill>
        <p:spPr>
          <a:xfrm>
            <a:off x="11780297" y="6281236"/>
            <a:ext cx="241981" cy="291792"/>
          </a:xfrm>
          <a:prstGeom prst="rect">
            <a:avLst/>
          </a:prstGeom>
          <a:noFill/>
          <a:ln>
            <a:noFill/>
          </a:ln>
        </p:spPr>
      </p:pic>
    </p:spTree>
    <p:extLst>
      <p:ext uri="{BB962C8B-B14F-4D97-AF65-F5344CB8AC3E}">
        <p14:creationId xmlns:p14="http://schemas.microsoft.com/office/powerpoint/2010/main" val="1776183579"/>
      </p:ext>
    </p:extLst>
  </p:cSld>
  <p:clrMapOvr>
    <a:masterClrMapping/>
  </p:clrMapOvr>
</p:sld>
</file>

<file path=ppt/theme/theme1.xml><?xml version="1.0" encoding="utf-8"?>
<a:theme xmlns:a="http://schemas.openxmlformats.org/drawingml/2006/main" name="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43</Words>
  <Application>Microsoft Office PowerPoint</Application>
  <PresentationFormat>Breedbeeld</PresentationFormat>
  <Paragraphs>32</Paragraphs>
  <Slides>3</Slides>
  <Notes>3</Notes>
  <HiddenSlides>0</HiddenSlides>
  <MMClips>0</MMClips>
  <ScaleCrop>false</ScaleCrop>
  <HeadingPairs>
    <vt:vector size="6" baseType="variant">
      <vt:variant>
        <vt:lpstr>Gebruikte lettertypen</vt:lpstr>
      </vt:variant>
      <vt:variant>
        <vt:i4>3</vt:i4>
      </vt:variant>
      <vt:variant>
        <vt:lpstr>Thema</vt:lpstr>
      </vt:variant>
      <vt:variant>
        <vt:i4>1</vt:i4>
      </vt:variant>
      <vt:variant>
        <vt:lpstr>Diatitels</vt:lpstr>
      </vt:variant>
      <vt:variant>
        <vt:i4>3</vt:i4>
      </vt:variant>
    </vt:vector>
  </HeadingPairs>
  <TitlesOfParts>
    <vt:vector size="7" baseType="lpstr">
      <vt:lpstr>Arial</vt:lpstr>
      <vt:lpstr>Calibri</vt:lpstr>
      <vt:lpstr>Calibri Light</vt:lpstr>
      <vt:lpstr>Kantoorthema</vt:lpstr>
      <vt:lpstr>PowerPoint-presentatie</vt:lpstr>
      <vt:lpstr>PowerPoint-presentatie</vt:lpstr>
      <vt:lpstr>PowerPoint-presentatie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hans vdvlugt</dc:creator>
  <cp:lastModifiedBy>hans vdvlugt</cp:lastModifiedBy>
  <cp:revision>2</cp:revision>
  <dcterms:created xsi:type="dcterms:W3CDTF">2024-07-28T08:07:45Z</dcterms:created>
  <dcterms:modified xsi:type="dcterms:W3CDTF">2024-07-28T08:15:46Z</dcterms:modified>
</cp:coreProperties>
</file>