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90280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17111755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17111755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3093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e17111755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e17111755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5285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e171117557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e171117557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6988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e171117557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e171117557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0606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e171117557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e171117557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0135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e171117557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e171117557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719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e91fa2e4f0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e91fa2e4f0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1115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78475" y="69750"/>
            <a:ext cx="3748800" cy="3955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83875" y="4025400"/>
            <a:ext cx="3748800" cy="1002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5300"/>
              <a:t> </a:t>
            </a:r>
            <a:r>
              <a:rPr lang="nl" sz="3800"/>
              <a:t>de foto</a:t>
            </a:r>
            <a:endParaRPr sz="3800"/>
          </a:p>
        </p:txBody>
      </p:sp>
      <p:sp>
        <p:nvSpPr>
          <p:cNvPr id="56" name="Google Shape;56;p13"/>
          <p:cNvSpPr/>
          <p:nvPr/>
        </p:nvSpPr>
        <p:spPr>
          <a:xfrm>
            <a:off x="3892350" y="69750"/>
            <a:ext cx="3748800" cy="3955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3892350" y="4025400"/>
            <a:ext cx="3748800" cy="1002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800"/>
              <a:t>de camera</a:t>
            </a:r>
            <a:endParaRPr sz="3800"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944" y="153287"/>
            <a:ext cx="3571862" cy="3788577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9941" y="153286"/>
            <a:ext cx="3584519" cy="3788577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78475" y="69750"/>
            <a:ext cx="3748800" cy="3955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83875" y="4025400"/>
            <a:ext cx="3748800" cy="1002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800"/>
              <a:t>de zwemkleding</a:t>
            </a:r>
            <a:endParaRPr sz="3800"/>
          </a:p>
        </p:txBody>
      </p:sp>
      <p:sp>
        <p:nvSpPr>
          <p:cNvPr id="66" name="Google Shape;66;p14"/>
          <p:cNvSpPr/>
          <p:nvPr/>
        </p:nvSpPr>
        <p:spPr>
          <a:xfrm>
            <a:off x="3892350" y="69750"/>
            <a:ext cx="3748800" cy="3955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3892350" y="4025400"/>
            <a:ext cx="3748800" cy="1002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400"/>
              <a:t>de zonnebrandolie</a:t>
            </a:r>
            <a:endParaRPr sz="3400"/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287" y="168375"/>
            <a:ext cx="3515175" cy="375855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0452" y="752510"/>
            <a:ext cx="3021374" cy="25902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78475" y="69750"/>
            <a:ext cx="3748800" cy="3955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83875" y="4025400"/>
            <a:ext cx="3748800" cy="1002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900"/>
              <a:t>de zonnebril</a:t>
            </a:r>
            <a:endParaRPr sz="3900"/>
          </a:p>
        </p:txBody>
      </p:sp>
      <p:sp>
        <p:nvSpPr>
          <p:cNvPr id="76" name="Google Shape;76;p15"/>
          <p:cNvSpPr/>
          <p:nvPr/>
        </p:nvSpPr>
        <p:spPr>
          <a:xfrm>
            <a:off x="3892350" y="69750"/>
            <a:ext cx="3748800" cy="3955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5"/>
          <p:cNvSpPr/>
          <p:nvPr/>
        </p:nvSpPr>
        <p:spPr>
          <a:xfrm>
            <a:off x="3892350" y="4025400"/>
            <a:ext cx="3748800" cy="1002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900"/>
              <a:t>de parasol</a:t>
            </a:r>
            <a:endParaRPr sz="3900"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401262" y="223738"/>
            <a:ext cx="3089400" cy="3647825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9" name="Google Shape;79;p15"/>
          <p:cNvPicPr preferRelativeResize="0"/>
          <p:nvPr/>
        </p:nvPicPr>
        <p:blipFill rotWithShape="1">
          <a:blip r:embed="rId4">
            <a:alphaModFix/>
          </a:blip>
          <a:srcRect l="35283"/>
          <a:stretch/>
        </p:blipFill>
        <p:spPr>
          <a:xfrm>
            <a:off x="4034150" y="146025"/>
            <a:ext cx="3410849" cy="380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/>
          <p:nvPr/>
        </p:nvSpPr>
        <p:spPr>
          <a:xfrm>
            <a:off x="78475" y="69750"/>
            <a:ext cx="3748800" cy="3955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6"/>
          <p:cNvSpPr/>
          <p:nvPr/>
        </p:nvSpPr>
        <p:spPr>
          <a:xfrm>
            <a:off x="83875" y="4025400"/>
            <a:ext cx="3748800" cy="1002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900"/>
              <a:t>de teenslippers</a:t>
            </a:r>
            <a:endParaRPr sz="3900"/>
          </a:p>
        </p:txBody>
      </p:sp>
      <p:sp>
        <p:nvSpPr>
          <p:cNvPr id="86" name="Google Shape;86;p16"/>
          <p:cNvSpPr/>
          <p:nvPr/>
        </p:nvSpPr>
        <p:spPr>
          <a:xfrm>
            <a:off x="3892350" y="69750"/>
            <a:ext cx="3748800" cy="3955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6"/>
          <p:cNvSpPr/>
          <p:nvPr/>
        </p:nvSpPr>
        <p:spPr>
          <a:xfrm>
            <a:off x="3892350" y="4025400"/>
            <a:ext cx="3748800" cy="1002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900"/>
              <a:t>de zwemband</a:t>
            </a:r>
            <a:endParaRPr sz="3900"/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200" y="280200"/>
            <a:ext cx="3300151" cy="3534901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6675" y="280200"/>
            <a:ext cx="3300150" cy="3534899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/>
          <p:nvPr/>
        </p:nvSpPr>
        <p:spPr>
          <a:xfrm>
            <a:off x="78475" y="69750"/>
            <a:ext cx="3748800" cy="3955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7"/>
          <p:cNvSpPr/>
          <p:nvPr/>
        </p:nvSpPr>
        <p:spPr>
          <a:xfrm>
            <a:off x="83875" y="4025400"/>
            <a:ext cx="3748800" cy="1002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900"/>
              <a:t>de strandbal</a:t>
            </a:r>
            <a:endParaRPr sz="3900"/>
          </a:p>
        </p:txBody>
      </p:sp>
      <p:sp>
        <p:nvSpPr>
          <p:cNvPr id="96" name="Google Shape;96;p17"/>
          <p:cNvSpPr/>
          <p:nvPr/>
        </p:nvSpPr>
        <p:spPr>
          <a:xfrm>
            <a:off x="3892350" y="69750"/>
            <a:ext cx="3748800" cy="3955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7"/>
          <p:cNvSpPr/>
          <p:nvPr/>
        </p:nvSpPr>
        <p:spPr>
          <a:xfrm>
            <a:off x="3892350" y="4025400"/>
            <a:ext cx="3748800" cy="1002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900"/>
              <a:t> </a:t>
            </a:r>
            <a:r>
              <a:rPr lang="nl" sz="3800"/>
              <a:t>het zandkasteel</a:t>
            </a:r>
            <a:endParaRPr sz="3800"/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175" y="336224"/>
            <a:ext cx="3507400" cy="366243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9" name="Google Shape;9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1100" y="736350"/>
            <a:ext cx="3596950" cy="2515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/>
          <p:nvPr/>
        </p:nvSpPr>
        <p:spPr>
          <a:xfrm>
            <a:off x="78475" y="69750"/>
            <a:ext cx="3748800" cy="3955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8"/>
          <p:cNvSpPr/>
          <p:nvPr/>
        </p:nvSpPr>
        <p:spPr>
          <a:xfrm>
            <a:off x="83875" y="4025400"/>
            <a:ext cx="3748800" cy="1002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900"/>
              <a:t>het schep setje</a:t>
            </a:r>
            <a:endParaRPr sz="3900"/>
          </a:p>
        </p:txBody>
      </p:sp>
      <p:sp>
        <p:nvSpPr>
          <p:cNvPr id="106" name="Google Shape;106;p18"/>
          <p:cNvSpPr/>
          <p:nvPr/>
        </p:nvSpPr>
        <p:spPr>
          <a:xfrm>
            <a:off x="3892350" y="69750"/>
            <a:ext cx="3748800" cy="3955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8"/>
          <p:cNvSpPr/>
          <p:nvPr/>
        </p:nvSpPr>
        <p:spPr>
          <a:xfrm>
            <a:off x="3892350" y="4025400"/>
            <a:ext cx="3748800" cy="1002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900"/>
              <a:t>de zon</a:t>
            </a:r>
            <a:endParaRPr sz="3900"/>
          </a:p>
        </p:txBody>
      </p:sp>
      <p:pic>
        <p:nvPicPr>
          <p:cNvPr id="108" name="Google Shape;10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500" y="710124"/>
            <a:ext cx="3631124" cy="3054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26807" y="216251"/>
            <a:ext cx="3479900" cy="366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/>
          <p:nvPr/>
        </p:nvSpPr>
        <p:spPr>
          <a:xfrm>
            <a:off x="78475" y="69750"/>
            <a:ext cx="3748800" cy="3955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9"/>
          <p:cNvSpPr/>
          <p:nvPr/>
        </p:nvSpPr>
        <p:spPr>
          <a:xfrm>
            <a:off x="83875" y="4025400"/>
            <a:ext cx="3748800" cy="1002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900"/>
              <a:t>dobberen</a:t>
            </a:r>
            <a:endParaRPr sz="3900"/>
          </a:p>
        </p:txBody>
      </p:sp>
      <p:sp>
        <p:nvSpPr>
          <p:cNvPr id="116" name="Google Shape;116;p19"/>
          <p:cNvSpPr/>
          <p:nvPr/>
        </p:nvSpPr>
        <p:spPr>
          <a:xfrm>
            <a:off x="3892350" y="69750"/>
            <a:ext cx="3748800" cy="39558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9"/>
          <p:cNvSpPr/>
          <p:nvPr/>
        </p:nvSpPr>
        <p:spPr>
          <a:xfrm>
            <a:off x="3892350" y="4025400"/>
            <a:ext cx="3748800" cy="10026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900"/>
              <a:t>spelen</a:t>
            </a:r>
            <a:endParaRPr sz="3900"/>
          </a:p>
        </p:txBody>
      </p:sp>
      <p:pic>
        <p:nvPicPr>
          <p:cNvPr id="118" name="Google Shape;11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650" y="457500"/>
            <a:ext cx="3598974" cy="297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8225" y="457500"/>
            <a:ext cx="3598975" cy="3110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</Words>
  <Application>Microsoft Office PowerPoint</Application>
  <PresentationFormat>Diavoorstelling (16:9)</PresentationFormat>
  <Paragraphs>14</Paragraphs>
  <Slides>7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9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van der Vlugt</dc:creator>
  <cp:lastModifiedBy>hans vdvlugt</cp:lastModifiedBy>
  <cp:revision>2</cp:revision>
  <dcterms:modified xsi:type="dcterms:W3CDTF">2024-07-03T21:08:35Z</dcterms:modified>
</cp:coreProperties>
</file>