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9028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1711175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1711175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09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17111755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e17111755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28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17111755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e17111755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98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17111755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e17111755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606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17111755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e17111755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135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17111755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171117557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1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91fa2e4f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e91fa2e4f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11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8475" y="69750"/>
            <a:ext cx="3748800" cy="3955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83875" y="4025400"/>
            <a:ext cx="3748800" cy="100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5300"/>
              <a:t> </a:t>
            </a:r>
            <a:r>
              <a:rPr lang="nl" sz="3800"/>
              <a:t>de foto</a:t>
            </a:r>
            <a:endParaRPr sz="3800"/>
          </a:p>
        </p:txBody>
      </p:sp>
      <p:sp>
        <p:nvSpPr>
          <p:cNvPr id="56" name="Google Shape;56;p13"/>
          <p:cNvSpPr/>
          <p:nvPr/>
        </p:nvSpPr>
        <p:spPr>
          <a:xfrm>
            <a:off x="3892350" y="69750"/>
            <a:ext cx="3748800" cy="3955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892350" y="4025400"/>
            <a:ext cx="3748800" cy="100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800"/>
              <a:t>de camera</a:t>
            </a:r>
            <a:endParaRPr sz="380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44" y="153287"/>
            <a:ext cx="3571862" cy="378857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9941" y="153286"/>
            <a:ext cx="3584519" cy="378857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78475" y="69750"/>
            <a:ext cx="3748800" cy="3955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83875" y="4025400"/>
            <a:ext cx="3748800" cy="100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800"/>
              <a:t>de zwemkleding</a:t>
            </a:r>
            <a:endParaRPr sz="3800"/>
          </a:p>
        </p:txBody>
      </p:sp>
      <p:sp>
        <p:nvSpPr>
          <p:cNvPr id="66" name="Google Shape;66;p14"/>
          <p:cNvSpPr/>
          <p:nvPr/>
        </p:nvSpPr>
        <p:spPr>
          <a:xfrm>
            <a:off x="3892350" y="69750"/>
            <a:ext cx="3748800" cy="3955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3892350" y="4025400"/>
            <a:ext cx="3748800" cy="100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400"/>
              <a:t>de zonnebrandolie</a:t>
            </a:r>
            <a:endParaRPr sz="34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87" y="168375"/>
            <a:ext cx="3515175" cy="375855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0452" y="752510"/>
            <a:ext cx="3021374" cy="2590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78475" y="69750"/>
            <a:ext cx="3748800" cy="3955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83875" y="4025400"/>
            <a:ext cx="3748800" cy="100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900"/>
              <a:t>de zonnebril</a:t>
            </a:r>
            <a:endParaRPr sz="3900"/>
          </a:p>
        </p:txBody>
      </p:sp>
      <p:sp>
        <p:nvSpPr>
          <p:cNvPr id="76" name="Google Shape;76;p15"/>
          <p:cNvSpPr/>
          <p:nvPr/>
        </p:nvSpPr>
        <p:spPr>
          <a:xfrm>
            <a:off x="3892350" y="69750"/>
            <a:ext cx="3748800" cy="3955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3892350" y="4025400"/>
            <a:ext cx="3748800" cy="100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900"/>
              <a:t>de parasol</a:t>
            </a:r>
            <a:endParaRPr sz="39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01262" y="223738"/>
            <a:ext cx="3089400" cy="36478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l="35283"/>
          <a:stretch/>
        </p:blipFill>
        <p:spPr>
          <a:xfrm>
            <a:off x="4034150" y="146025"/>
            <a:ext cx="3410849" cy="380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78475" y="69750"/>
            <a:ext cx="3748800" cy="3955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83875" y="4025400"/>
            <a:ext cx="3748800" cy="100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900"/>
              <a:t>de teenslippers</a:t>
            </a:r>
            <a:endParaRPr sz="3900"/>
          </a:p>
        </p:txBody>
      </p:sp>
      <p:sp>
        <p:nvSpPr>
          <p:cNvPr id="86" name="Google Shape;86;p16"/>
          <p:cNvSpPr/>
          <p:nvPr/>
        </p:nvSpPr>
        <p:spPr>
          <a:xfrm>
            <a:off x="3892350" y="69750"/>
            <a:ext cx="3748800" cy="3955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3892350" y="4025400"/>
            <a:ext cx="3748800" cy="100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900"/>
              <a:t>de zwemband</a:t>
            </a:r>
            <a:endParaRPr sz="3900"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200" y="280200"/>
            <a:ext cx="3300151" cy="353490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6675" y="280200"/>
            <a:ext cx="3300150" cy="3534899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78475" y="69750"/>
            <a:ext cx="3748800" cy="3955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83875" y="4025400"/>
            <a:ext cx="3748800" cy="100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900"/>
              <a:t>de strandbal</a:t>
            </a:r>
            <a:endParaRPr sz="3900"/>
          </a:p>
        </p:txBody>
      </p:sp>
      <p:sp>
        <p:nvSpPr>
          <p:cNvPr id="96" name="Google Shape;96;p17"/>
          <p:cNvSpPr/>
          <p:nvPr/>
        </p:nvSpPr>
        <p:spPr>
          <a:xfrm>
            <a:off x="3892350" y="69750"/>
            <a:ext cx="3748800" cy="3955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3892350" y="4025400"/>
            <a:ext cx="3748800" cy="100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900"/>
              <a:t> </a:t>
            </a:r>
            <a:r>
              <a:rPr lang="nl" sz="3800"/>
              <a:t>het zandkasteel</a:t>
            </a:r>
            <a:endParaRPr sz="3800"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75" y="336224"/>
            <a:ext cx="3507400" cy="366243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1100" y="736350"/>
            <a:ext cx="3596950" cy="251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78475" y="69750"/>
            <a:ext cx="3748800" cy="3955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83875" y="4025400"/>
            <a:ext cx="3748800" cy="100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900"/>
              <a:t>het schep setje</a:t>
            </a:r>
            <a:endParaRPr sz="3900"/>
          </a:p>
        </p:txBody>
      </p:sp>
      <p:sp>
        <p:nvSpPr>
          <p:cNvPr id="106" name="Google Shape;106;p18"/>
          <p:cNvSpPr/>
          <p:nvPr/>
        </p:nvSpPr>
        <p:spPr>
          <a:xfrm>
            <a:off x="3892350" y="69750"/>
            <a:ext cx="3748800" cy="3955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3892350" y="4025400"/>
            <a:ext cx="3748800" cy="100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900"/>
              <a:t>de zon</a:t>
            </a:r>
            <a:endParaRPr sz="3900"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00" y="710124"/>
            <a:ext cx="3631124" cy="305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6807" y="216251"/>
            <a:ext cx="3479900" cy="36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/>
        </p:nvSpPr>
        <p:spPr>
          <a:xfrm>
            <a:off x="78475" y="69750"/>
            <a:ext cx="3748800" cy="3955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83875" y="4025400"/>
            <a:ext cx="3748800" cy="100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900"/>
              <a:t>dobberen</a:t>
            </a:r>
            <a:endParaRPr sz="3900"/>
          </a:p>
        </p:txBody>
      </p:sp>
      <p:sp>
        <p:nvSpPr>
          <p:cNvPr id="116" name="Google Shape;116;p19"/>
          <p:cNvSpPr/>
          <p:nvPr/>
        </p:nvSpPr>
        <p:spPr>
          <a:xfrm>
            <a:off x="3892350" y="69750"/>
            <a:ext cx="3748800" cy="3955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3892350" y="4025400"/>
            <a:ext cx="3748800" cy="100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900"/>
              <a:t>spelen</a:t>
            </a:r>
            <a:endParaRPr sz="3900"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50" y="457500"/>
            <a:ext cx="3598974" cy="297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8225" y="457500"/>
            <a:ext cx="3598975" cy="311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</Words>
  <Application>Microsoft Office PowerPoint</Application>
  <PresentationFormat>Diavoorstelling (16:9)</PresentationFormat>
  <Paragraphs>14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van der Vlugt</dc:creator>
  <cp:lastModifiedBy>hans vdvlugt</cp:lastModifiedBy>
  <cp:revision>2</cp:revision>
  <dcterms:modified xsi:type="dcterms:W3CDTF">2024-07-03T21:08:35Z</dcterms:modified>
</cp:coreProperties>
</file>