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1ad69e98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1ad69e98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1ad69e982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1ad69e98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1ad69e98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1ad69e98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1ad69e98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1ad69e98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1ad69e98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1ad69e98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1ad69e98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1ad69e98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1ad69e98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1ad69e98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1ad69e98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1ad69e98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102800" y="265900"/>
            <a:ext cx="6821700" cy="4827600"/>
          </a:xfrm>
          <a:prstGeom prst="frame">
            <a:avLst>
              <a:gd fmla="val 12500" name="adj1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80689">
            <a:off x="2192502" y="1209586"/>
            <a:ext cx="2023950" cy="214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58559">
            <a:off x="4716300" y="1177085"/>
            <a:ext cx="2219550" cy="172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9926" y="2571750"/>
            <a:ext cx="1284475" cy="19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284635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594100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1102800" y="265900"/>
            <a:ext cx="6821700" cy="4827600"/>
          </a:xfrm>
          <a:prstGeom prst="frame">
            <a:avLst>
              <a:gd fmla="val 12500" name="adj1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078" y="1898745"/>
            <a:ext cx="2147600" cy="24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04231">
            <a:off x="4737556" y="2064380"/>
            <a:ext cx="2017734" cy="17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5450" y="969525"/>
            <a:ext cx="1424400" cy="14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284635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5755775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1102800" y="265900"/>
            <a:ext cx="6821700" cy="4827600"/>
          </a:xfrm>
          <a:prstGeom prst="frame">
            <a:avLst>
              <a:gd fmla="val 12500" name="adj1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250" y="888250"/>
            <a:ext cx="5612073" cy="359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0952" y="888250"/>
            <a:ext cx="1334550" cy="15402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286815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574485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1102800" y="265900"/>
            <a:ext cx="6821700" cy="4827600"/>
          </a:xfrm>
          <a:prstGeom prst="frame">
            <a:avLst>
              <a:gd fmla="val 12500" name="adj1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250" y="888250"/>
            <a:ext cx="5612073" cy="359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1850" y="1048525"/>
            <a:ext cx="1198699" cy="15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284635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574485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1102800" y="265900"/>
            <a:ext cx="6821700" cy="4827600"/>
          </a:xfrm>
          <a:prstGeom prst="frame">
            <a:avLst>
              <a:gd fmla="val 12500" name="adj1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250" y="888250"/>
            <a:ext cx="5612073" cy="359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0950" y="1025175"/>
            <a:ext cx="1209925" cy="154657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284635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5733975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1102800" y="265900"/>
            <a:ext cx="6821700" cy="4827600"/>
          </a:xfrm>
          <a:prstGeom prst="frame">
            <a:avLst>
              <a:gd fmla="val 12500" name="adj1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250" y="888250"/>
            <a:ext cx="5612073" cy="359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450" y="1033975"/>
            <a:ext cx="1220075" cy="153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284635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575575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1102800" y="265900"/>
            <a:ext cx="6821700" cy="4827600"/>
          </a:xfrm>
          <a:prstGeom prst="frame">
            <a:avLst>
              <a:gd fmla="val 12500" name="adj1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250" y="888250"/>
            <a:ext cx="5612073" cy="359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7250" y="1048525"/>
            <a:ext cx="1133300" cy="15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284635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575575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1102800" y="265900"/>
            <a:ext cx="6821700" cy="4827600"/>
          </a:xfrm>
          <a:prstGeom prst="frame">
            <a:avLst>
              <a:gd fmla="val 12500" name="adj1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525" y="2909450"/>
            <a:ext cx="2106275" cy="15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3550" y="2105534"/>
            <a:ext cx="1600725" cy="235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4062" y="960975"/>
            <a:ext cx="1679175" cy="18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284635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5646775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1102800" y="265900"/>
            <a:ext cx="6821700" cy="4827600"/>
          </a:xfrm>
          <a:prstGeom prst="frame">
            <a:avLst>
              <a:gd fmla="val 12500" name="adj1"/>
            </a:avLst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709" y="2625331"/>
            <a:ext cx="1442699" cy="178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1600" y="2115299"/>
            <a:ext cx="2134975" cy="235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5029" y="982750"/>
            <a:ext cx="1672544" cy="164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/>
          <p:nvPr/>
        </p:nvSpPr>
        <p:spPr>
          <a:xfrm>
            <a:off x="2846350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5657675" y="342175"/>
            <a:ext cx="392400" cy="40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