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b1ad69e982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b1ad69e982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b1ad69e982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b1ad69e982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1ad69e982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b1ad69e982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b1ad69e982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b1ad69e982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b1ad69e982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b1ad69e982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1ad69e982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b1ad69e98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b1ad69e982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b1ad69e982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b1ad69e982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b1ad69e982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102800" y="265900"/>
            <a:ext cx="6821700" cy="4827600"/>
          </a:xfrm>
          <a:prstGeom prst="frame">
            <a:avLst>
              <a:gd fmla="val 12500" name="adj1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80689">
            <a:off x="2192502" y="1209586"/>
            <a:ext cx="2023950" cy="214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58559">
            <a:off x="4716300" y="1177085"/>
            <a:ext cx="2219550" cy="172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9926" y="2571750"/>
            <a:ext cx="1284475" cy="19102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28463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594100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/>
          <p:nvPr/>
        </p:nvSpPr>
        <p:spPr>
          <a:xfrm>
            <a:off x="1102800" y="265900"/>
            <a:ext cx="6821700" cy="4827600"/>
          </a:xfrm>
          <a:prstGeom prst="frame">
            <a:avLst>
              <a:gd fmla="val 12500" name="adj1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2078" y="1898745"/>
            <a:ext cx="2147600" cy="249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604231">
            <a:off x="4737556" y="2064380"/>
            <a:ext cx="2017734" cy="179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5450" y="969525"/>
            <a:ext cx="1424400" cy="146492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/>
          <p:nvPr/>
        </p:nvSpPr>
        <p:spPr>
          <a:xfrm>
            <a:off x="28463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5755775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1102800" y="265900"/>
            <a:ext cx="6821700" cy="4827600"/>
          </a:xfrm>
          <a:prstGeom prst="frame">
            <a:avLst>
              <a:gd fmla="val 12500" name="adj1"/>
            </a:avLst>
          </a:prstGeom>
          <a:solidFill>
            <a:srgbClr val="6AA84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250" y="888250"/>
            <a:ext cx="5612073" cy="359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0952" y="888250"/>
            <a:ext cx="1334550" cy="154022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/>
          <p:nvPr/>
        </p:nvSpPr>
        <p:spPr>
          <a:xfrm>
            <a:off x="28681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57448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/>
          <p:nvPr/>
        </p:nvSpPr>
        <p:spPr>
          <a:xfrm>
            <a:off x="1102800" y="265900"/>
            <a:ext cx="6821700" cy="4827600"/>
          </a:xfrm>
          <a:prstGeom prst="frame">
            <a:avLst>
              <a:gd fmla="val 12500" name="adj1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250" y="888250"/>
            <a:ext cx="5612073" cy="359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1850" y="1048525"/>
            <a:ext cx="1198699" cy="152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/>
          <p:nvPr/>
        </p:nvSpPr>
        <p:spPr>
          <a:xfrm>
            <a:off x="28463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57448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/>
          <p:nvPr/>
        </p:nvSpPr>
        <p:spPr>
          <a:xfrm>
            <a:off x="1102800" y="265900"/>
            <a:ext cx="6821700" cy="4827600"/>
          </a:xfrm>
          <a:prstGeom prst="frame">
            <a:avLst>
              <a:gd fmla="val 12500" name="adj1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250" y="888250"/>
            <a:ext cx="5612073" cy="359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0950" y="1025175"/>
            <a:ext cx="1209925" cy="154657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/>
          <p:nvPr/>
        </p:nvSpPr>
        <p:spPr>
          <a:xfrm>
            <a:off x="28463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7"/>
          <p:cNvSpPr/>
          <p:nvPr/>
        </p:nvSpPr>
        <p:spPr>
          <a:xfrm>
            <a:off x="5733975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>
            <a:off x="1102800" y="265900"/>
            <a:ext cx="6821700" cy="4827600"/>
          </a:xfrm>
          <a:prstGeom prst="frame">
            <a:avLst>
              <a:gd fmla="val 12500" name="adj1"/>
            </a:avLst>
          </a:prstGeom>
          <a:solidFill>
            <a:srgbClr val="DD7E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250" y="888250"/>
            <a:ext cx="5612073" cy="359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5450" y="1033975"/>
            <a:ext cx="1220075" cy="153777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/>
          <p:nvPr/>
        </p:nvSpPr>
        <p:spPr>
          <a:xfrm>
            <a:off x="28463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57557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/>
          <p:nvPr/>
        </p:nvSpPr>
        <p:spPr>
          <a:xfrm>
            <a:off x="1102800" y="265900"/>
            <a:ext cx="6821700" cy="4827600"/>
          </a:xfrm>
          <a:prstGeom prst="frame">
            <a:avLst>
              <a:gd fmla="val 12500" name="adj1"/>
            </a:avLst>
          </a:prstGeom>
          <a:solidFill>
            <a:srgbClr val="9FC5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250" y="888250"/>
            <a:ext cx="5612073" cy="359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07250" y="1048525"/>
            <a:ext cx="1133300" cy="152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/>
          <p:nvPr/>
        </p:nvSpPr>
        <p:spPr>
          <a:xfrm>
            <a:off x="28463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9"/>
          <p:cNvSpPr/>
          <p:nvPr/>
        </p:nvSpPr>
        <p:spPr>
          <a:xfrm>
            <a:off x="57557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/>
          <p:nvPr/>
        </p:nvSpPr>
        <p:spPr>
          <a:xfrm>
            <a:off x="1102800" y="265900"/>
            <a:ext cx="6821700" cy="4827600"/>
          </a:xfrm>
          <a:prstGeom prst="frame">
            <a:avLst>
              <a:gd fmla="val 12500" name="adj1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9525" y="2909450"/>
            <a:ext cx="2106275" cy="155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3550" y="2105534"/>
            <a:ext cx="1600725" cy="2354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4062" y="960975"/>
            <a:ext cx="1679175" cy="187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0"/>
          <p:cNvSpPr/>
          <p:nvPr/>
        </p:nvSpPr>
        <p:spPr>
          <a:xfrm>
            <a:off x="28463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0"/>
          <p:cNvSpPr/>
          <p:nvPr/>
        </p:nvSpPr>
        <p:spPr>
          <a:xfrm>
            <a:off x="5646775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/>
          <p:nvPr/>
        </p:nvSpPr>
        <p:spPr>
          <a:xfrm>
            <a:off x="1102800" y="265900"/>
            <a:ext cx="6821700" cy="4827600"/>
          </a:xfrm>
          <a:prstGeom prst="frame">
            <a:avLst>
              <a:gd fmla="val 12500" name="adj1"/>
            </a:avLst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1709" y="2625331"/>
            <a:ext cx="1442699" cy="178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1600" y="2115299"/>
            <a:ext cx="2134975" cy="2357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5029" y="982750"/>
            <a:ext cx="1672544" cy="164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1"/>
          <p:cNvSpPr/>
          <p:nvPr/>
        </p:nvSpPr>
        <p:spPr>
          <a:xfrm>
            <a:off x="2846350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1"/>
          <p:cNvSpPr/>
          <p:nvPr/>
        </p:nvSpPr>
        <p:spPr>
          <a:xfrm>
            <a:off x="5657675" y="342175"/>
            <a:ext cx="392400" cy="403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