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314935-DFF8-4678-851A-6DFBD367A1FF}">
  <a:tblStyle styleId="{26314935-DFF8-4678-851A-6DFBD367A1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0113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838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d27364fd22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d27364fd22_0_538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5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27364fd2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27364fd22_0_146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71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d27364fd2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d27364fd22_0_38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84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d27364fd22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d27364fd22_0_187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42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d27364fd2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d27364fd22_0_99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20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d27364fd22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d27364fd22_0_24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32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27364fd22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d27364fd22_0_327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603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d27364fd22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d27364fd22_0_406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09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d27364fd22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d27364fd22_0_455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62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05195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610380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75" y="348550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463" y="348575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650" y="1930913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988" y="1053025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75" y="1510225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300" y="1510225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938" y="500950"/>
            <a:ext cx="794667" cy="704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4" name="Google Shape;64;p13"/>
          <p:cNvGraphicFramePr/>
          <p:nvPr/>
        </p:nvGraphicFramePr>
        <p:xfrm>
          <a:off x="-12" y="3836200"/>
          <a:ext cx="3040200" cy="11111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6000"/>
                        <a:t> </a:t>
                      </a:r>
                      <a:r>
                        <a:rPr lang="nl" sz="5700"/>
                        <a:t>8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10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6000"/>
                        <a:t> </a:t>
                      </a:r>
                      <a:r>
                        <a:rPr lang="nl" sz="5700"/>
                        <a:t>9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5" name="Google Shape;65;p13"/>
          <p:cNvGraphicFramePr/>
          <p:nvPr/>
        </p:nvGraphicFramePr>
        <p:xfrm>
          <a:off x="3051888" y="3836200"/>
          <a:ext cx="3040200" cy="11111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15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12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14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66" name="Google Shape;66;p13"/>
          <p:cNvGraphicFramePr/>
          <p:nvPr/>
        </p:nvGraphicFramePr>
        <p:xfrm>
          <a:off x="6103788" y="3836200"/>
          <a:ext cx="3040200" cy="11111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4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3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5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50" y="2883550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300" y="2571738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75" y="2444600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113" y="113437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526" y="500950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613" y="120542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9513" y="151022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838" y="193092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0701" y="262662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226" y="2321812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2351" y="276077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376" y="239802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326" y="1371750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801" y="2760762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2026" y="282167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626" y="378162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376" y="807450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425" y="379927"/>
            <a:ext cx="728024" cy="64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6425" y="1930927"/>
            <a:ext cx="728024" cy="64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2075" y="2914889"/>
            <a:ext cx="728024" cy="64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9675" y="1359564"/>
            <a:ext cx="728024" cy="64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1500" y="532289"/>
            <a:ext cx="728024" cy="641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2"/>
          <p:cNvSpPr/>
          <p:nvPr/>
        </p:nvSpPr>
        <p:spPr>
          <a:xfrm>
            <a:off x="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2"/>
          <p:cNvSpPr/>
          <p:nvPr/>
        </p:nvSpPr>
        <p:spPr>
          <a:xfrm>
            <a:off x="305195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2"/>
          <p:cNvSpPr/>
          <p:nvPr/>
        </p:nvSpPr>
        <p:spPr>
          <a:xfrm>
            <a:off x="610380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8" name="Google Shape;4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79" y="302387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604" y="1716862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79" y="1399749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304" y="2351112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4" y="2497112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529" y="671149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604" y="2762549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074" y="319685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9449" y="319685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1849" y="322420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687" y="124663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724" y="271425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012" y="40663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3512" y="73668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737" y="39253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499" y="39253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512" y="406619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649" y="2286444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794694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2762" y="188115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1912" y="231678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137" y="124663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2762" y="104805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624" y="255750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4701" y="38510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6926" y="452876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3001" y="1071376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3251" y="916576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9101" y="1705076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1926" y="133315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2301" y="201785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1951" y="175765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4801" y="235110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9801" y="256785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3251" y="3009726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1551" y="53750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3926" y="3130201"/>
            <a:ext cx="457351" cy="643261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2"/>
          <p:cNvSpPr/>
          <p:nvPr/>
        </p:nvSpPr>
        <p:spPr>
          <a:xfrm>
            <a:off x="87395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2"/>
          <p:cNvSpPr/>
          <p:nvPr/>
        </p:nvSpPr>
        <p:spPr>
          <a:xfrm>
            <a:off x="4006499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2"/>
          <p:cNvSpPr/>
          <p:nvPr/>
        </p:nvSpPr>
        <p:spPr>
          <a:xfrm>
            <a:off x="705840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305195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>
            <a:off x="610380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75" y="348550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463" y="348575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650" y="1930913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988" y="1053025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75" y="1510225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300" y="1510225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938" y="500950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50" y="2883550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300" y="2571738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975" y="2444600"/>
            <a:ext cx="794667" cy="70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6113" y="113437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5526" y="500950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613" y="120542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9513" y="151022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838" y="193092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0701" y="262662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5226" y="2321812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2351" y="276077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376" y="239802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326" y="1371750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801" y="2760762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2026" y="2821675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626" y="378162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376" y="807450"/>
            <a:ext cx="531375" cy="95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425" y="379927"/>
            <a:ext cx="728024" cy="64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6425" y="1930927"/>
            <a:ext cx="728024" cy="64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2075" y="2914889"/>
            <a:ext cx="728024" cy="64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9675" y="1359564"/>
            <a:ext cx="728024" cy="64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1500" y="532289"/>
            <a:ext cx="728024" cy="64177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4"/>
          <p:cNvSpPr/>
          <p:nvPr/>
        </p:nvSpPr>
        <p:spPr>
          <a:xfrm>
            <a:off x="87395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400650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705840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/>
          <p:nvPr/>
        </p:nvSpPr>
        <p:spPr>
          <a:xfrm>
            <a:off x="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305195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610380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5" name="Google Shape;135;p15"/>
          <p:cNvGraphicFramePr/>
          <p:nvPr/>
        </p:nvGraphicFramePr>
        <p:xfrm>
          <a:off x="-12" y="38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6000"/>
                        <a:t> </a:t>
                      </a:r>
                      <a:r>
                        <a:rPr lang="nl" sz="5700"/>
                        <a:t>8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7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6000"/>
                        <a:t> </a:t>
                      </a:r>
                      <a:r>
                        <a:rPr lang="nl" sz="5700"/>
                        <a:t>6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36" name="Google Shape;136;p15"/>
          <p:cNvGraphicFramePr/>
          <p:nvPr/>
        </p:nvGraphicFramePr>
        <p:xfrm>
          <a:off x="3051888" y="38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15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14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12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37" name="Google Shape;137;p15"/>
          <p:cNvGraphicFramePr/>
          <p:nvPr/>
        </p:nvGraphicFramePr>
        <p:xfrm>
          <a:off x="6103788" y="38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4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5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2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38" name="Google Shape;13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72" y="515075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697" y="459625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72" y="1582675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697" y="1331875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797" y="2672075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872" y="2328038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822" y="459625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2697" y="1360826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7622" y="1979676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547" y="1360826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7497" y="2598513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647" y="2077426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947" y="3179851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4397" y="2831001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997" y="1323851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372" y="500188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947" y="714251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7622" y="3111201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5247" y="345601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5250" y="1702212"/>
            <a:ext cx="8572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5250" y="2940362"/>
            <a:ext cx="8572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8275" y="1031387"/>
            <a:ext cx="8572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800" y="464050"/>
            <a:ext cx="85725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/>
          <p:nvPr/>
        </p:nvSpPr>
        <p:spPr>
          <a:xfrm>
            <a:off x="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305195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610380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72" y="515075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697" y="459625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672" y="1582675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697" y="1331875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797" y="2672075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872" y="2328038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822" y="459625"/>
            <a:ext cx="623475" cy="6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2697" y="1360826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7622" y="1979676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1547" y="1360826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7497" y="2598513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0647" y="2077426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947" y="3179851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4397" y="2831001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7997" y="1323851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372" y="500188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8947" y="714251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7622" y="3111201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5247" y="345601"/>
            <a:ext cx="566100" cy="53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5250" y="1702212"/>
            <a:ext cx="8572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5250" y="2940362"/>
            <a:ext cx="8572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8275" y="1031387"/>
            <a:ext cx="8572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800" y="464050"/>
            <a:ext cx="85725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6"/>
          <p:cNvSpPr/>
          <p:nvPr/>
        </p:nvSpPr>
        <p:spPr>
          <a:xfrm>
            <a:off x="87395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>
            <a:off x="394680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"/>
          <p:cNvSpPr/>
          <p:nvPr/>
        </p:nvSpPr>
        <p:spPr>
          <a:xfrm>
            <a:off x="705840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"/>
          <p:cNvSpPr/>
          <p:nvPr/>
        </p:nvSpPr>
        <p:spPr>
          <a:xfrm>
            <a:off x="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305195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"/>
          <p:cNvSpPr/>
          <p:nvPr/>
        </p:nvSpPr>
        <p:spPr>
          <a:xfrm>
            <a:off x="610380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01" name="Google Shape;201;p17"/>
          <p:cNvGraphicFramePr/>
          <p:nvPr/>
        </p:nvGraphicFramePr>
        <p:xfrm>
          <a:off x="-12" y="38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18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15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16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202" name="Google Shape;202;p17"/>
          <p:cNvGraphicFramePr/>
          <p:nvPr/>
        </p:nvGraphicFramePr>
        <p:xfrm>
          <a:off x="3051888" y="38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5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9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7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203" name="Google Shape;203;p17"/>
          <p:cNvGraphicFramePr/>
          <p:nvPr/>
        </p:nvGraphicFramePr>
        <p:xfrm>
          <a:off x="6103788" y="38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12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13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11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04" name="Google Shape;2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00" y="1714862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25" y="12199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375" y="19710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000" y="7066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075" y="1731224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725" y="2434862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075" y="24181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3105174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550" y="31271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375" y="3105174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00" y="31271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950" y="114324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775" y="5425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900" y="3789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25" y="302524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9598" y="503875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7061" y="1220000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286" y="1676125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173" y="2692375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9548" y="1692500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8198" y="2877300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3923" y="455625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8239" y="340275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8039" y="667975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0939" y="1679562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7139" y="797475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5039" y="1898100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8077" y="2240637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7739" y="263800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2189" y="1820650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5039" y="2621637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2189" y="2877300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0339" y="3018850"/>
            <a:ext cx="476936" cy="6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/>
          <p:nvPr/>
        </p:nvSpPr>
        <p:spPr>
          <a:xfrm>
            <a:off x="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8"/>
          <p:cNvSpPr/>
          <p:nvPr/>
        </p:nvSpPr>
        <p:spPr>
          <a:xfrm>
            <a:off x="305195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610380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00" y="1714862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25" y="12199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375" y="19710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000" y="7066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075" y="1731224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725" y="2434862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075" y="24181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250" y="3105174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4550" y="31271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375" y="3105174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00" y="31271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950" y="114324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775" y="5425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900" y="378999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25" y="302524"/>
            <a:ext cx="549175" cy="6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9598" y="503875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7061" y="1220000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5286" y="1676125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2173" y="2692375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9548" y="1692500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8198" y="2877300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3923" y="455625"/>
            <a:ext cx="701350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8239" y="340275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8039" y="667975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0939" y="1679562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37139" y="797475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5039" y="1898100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8077" y="2240637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7739" y="263800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2189" y="1820650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5039" y="2621637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2189" y="2877300"/>
            <a:ext cx="476936" cy="6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0339" y="3018850"/>
            <a:ext cx="476936" cy="6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8"/>
          <p:cNvSpPr/>
          <p:nvPr/>
        </p:nvSpPr>
        <p:spPr>
          <a:xfrm>
            <a:off x="87395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"/>
          <p:cNvSpPr/>
          <p:nvPr/>
        </p:nvSpPr>
        <p:spPr>
          <a:xfrm>
            <a:off x="390045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"/>
          <p:cNvSpPr/>
          <p:nvPr/>
        </p:nvSpPr>
        <p:spPr>
          <a:xfrm>
            <a:off x="705840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/>
          <p:nvPr/>
        </p:nvSpPr>
        <p:spPr>
          <a:xfrm>
            <a:off x="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"/>
          <p:cNvSpPr/>
          <p:nvPr/>
        </p:nvSpPr>
        <p:spPr>
          <a:xfrm>
            <a:off x="305195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9"/>
          <p:cNvSpPr/>
          <p:nvPr/>
        </p:nvSpPr>
        <p:spPr>
          <a:xfrm>
            <a:off x="610380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87" name="Google Shape;287;p19"/>
          <p:cNvGraphicFramePr/>
          <p:nvPr/>
        </p:nvGraphicFramePr>
        <p:xfrm>
          <a:off x="-12" y="38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8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5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6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288" name="Google Shape;288;p19"/>
          <p:cNvGraphicFramePr/>
          <p:nvPr/>
        </p:nvGraphicFramePr>
        <p:xfrm>
          <a:off x="3051888" y="38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15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19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18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289" name="Google Shape;289;p19"/>
          <p:cNvGraphicFramePr/>
          <p:nvPr/>
        </p:nvGraphicFramePr>
        <p:xfrm>
          <a:off x="6103788" y="38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16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14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11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290" name="Google Shape;2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94" y="318301"/>
            <a:ext cx="897000" cy="11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594" y="318301"/>
            <a:ext cx="897000" cy="11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19" y="2497401"/>
            <a:ext cx="897000" cy="11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719" y="1438451"/>
            <a:ext cx="897000" cy="11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794" y="829826"/>
            <a:ext cx="897000" cy="11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044" y="2497401"/>
            <a:ext cx="897000" cy="11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6895" y="20202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6695" y="2383426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695" y="319125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6895" y="310975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0120" y="93065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5295" y="6735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095" y="3183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095" y="5206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7745" y="11360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195" y="3183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20" y="2884826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895" y="319125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4170" y="19893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445" y="2457788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095" y="317095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7208" y="14323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2945" y="1236826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770" y="1744626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795" y="2590276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3003" y="1135998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4278" y="2965598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3315" y="609310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0953" y="2127173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003" y="2267685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7515" y="2351098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7278" y="2867098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7515" y="1743548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4278" y="1417135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7703" y="874198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053" y="3094585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8928" y="392523"/>
            <a:ext cx="457322" cy="5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/>
          <p:nvPr/>
        </p:nvSpPr>
        <p:spPr>
          <a:xfrm>
            <a:off x="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"/>
          <p:cNvSpPr/>
          <p:nvPr/>
        </p:nvSpPr>
        <p:spPr>
          <a:xfrm>
            <a:off x="305195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0"/>
          <p:cNvSpPr/>
          <p:nvPr/>
        </p:nvSpPr>
        <p:spPr>
          <a:xfrm>
            <a:off x="610380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94" y="318301"/>
            <a:ext cx="897000" cy="11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594" y="318301"/>
            <a:ext cx="897000" cy="11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19" y="2497401"/>
            <a:ext cx="897000" cy="11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719" y="1438451"/>
            <a:ext cx="897000" cy="11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794" y="829826"/>
            <a:ext cx="897000" cy="11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1044" y="2497401"/>
            <a:ext cx="897000" cy="1120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6895" y="20202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6695" y="2383426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695" y="319125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6895" y="310975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0120" y="93065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5295" y="6735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095" y="3183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095" y="5206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7745" y="11360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7195" y="3183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20" y="2884826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895" y="319125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4170" y="19893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445" y="2457788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4095" y="317095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7208" y="1432301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2945" y="1236826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770" y="1744626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795" y="2590276"/>
            <a:ext cx="566100" cy="507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3003" y="1135998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4278" y="2965598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3315" y="609310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0953" y="2127173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003" y="2267685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7515" y="2351098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7278" y="2867098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7515" y="1743548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44278" y="1417135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7703" y="874198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6053" y="3094585"/>
            <a:ext cx="457322" cy="5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8928" y="392523"/>
            <a:ext cx="457322" cy="5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0"/>
          <p:cNvSpPr/>
          <p:nvPr/>
        </p:nvSpPr>
        <p:spPr>
          <a:xfrm>
            <a:off x="87395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0"/>
          <p:cNvSpPr/>
          <p:nvPr/>
        </p:nvSpPr>
        <p:spPr>
          <a:xfrm>
            <a:off x="400650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0"/>
          <p:cNvSpPr/>
          <p:nvPr/>
        </p:nvSpPr>
        <p:spPr>
          <a:xfrm>
            <a:off x="7139150" y="3872875"/>
            <a:ext cx="1131000" cy="1024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1"/>
          <p:cNvSpPr/>
          <p:nvPr/>
        </p:nvSpPr>
        <p:spPr>
          <a:xfrm>
            <a:off x="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305195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1"/>
          <p:cNvSpPr/>
          <p:nvPr/>
        </p:nvSpPr>
        <p:spPr>
          <a:xfrm>
            <a:off x="6103800" y="211400"/>
            <a:ext cx="3040200" cy="4751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81" name="Google Shape;381;p21"/>
          <p:cNvGraphicFramePr/>
          <p:nvPr/>
        </p:nvGraphicFramePr>
        <p:xfrm>
          <a:off x="-12" y="38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7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9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 6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82" name="Google Shape;382;p21"/>
          <p:cNvGraphicFramePr/>
          <p:nvPr/>
        </p:nvGraphicFramePr>
        <p:xfrm>
          <a:off x="3051888" y="38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20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19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17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83" name="Google Shape;383;p21"/>
          <p:cNvGraphicFramePr/>
          <p:nvPr/>
        </p:nvGraphicFramePr>
        <p:xfrm>
          <a:off x="6103788" y="3836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{26314935-DFF8-4678-851A-6DFBD367A1FF}</a:tableStyleId>
              </a:tblPr>
              <a:tblGrid>
                <a:gridCol w="1013400"/>
                <a:gridCol w="1013400"/>
                <a:gridCol w="1013400"/>
              </a:tblGrid>
              <a:tr h="11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13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12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5700"/>
                        <a:t>11</a:t>
                      </a:r>
                      <a:endParaRPr sz="57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384" name="Google Shape;3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79" y="302387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604" y="1716862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79" y="1399749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304" y="2351112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4" y="2497112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529" y="671149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604" y="2762549"/>
            <a:ext cx="697580" cy="94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8074" y="319685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9449" y="319685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1849" y="322420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687" y="124663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1724" y="271425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012" y="40663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3512" y="73668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737" y="39253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2499" y="39253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512" y="406619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649" y="2286444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794694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2762" y="188115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1912" y="231678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137" y="1246631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2762" y="104805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624" y="2557506"/>
            <a:ext cx="457326" cy="509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4701" y="38510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6926" y="452876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3001" y="1071376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3251" y="916576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9101" y="1705076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51926" y="133315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2301" y="201785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1951" y="175765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4801" y="235110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9801" y="256785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3251" y="3009726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1551" y="537501"/>
            <a:ext cx="457351" cy="64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3926" y="3130201"/>
            <a:ext cx="457351" cy="643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</Words>
  <Application>Microsoft Office PowerPoint</Application>
  <PresentationFormat>Diavoorstelling (16:9)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vdvlugt</dc:creator>
  <cp:lastModifiedBy>hans vdvlugt</cp:lastModifiedBy>
  <cp:revision>2</cp:revision>
  <cp:lastPrinted>2024-05-07T13:53:51Z</cp:lastPrinted>
  <dcterms:modified xsi:type="dcterms:W3CDTF">2024-05-07T13:54:51Z</dcterms:modified>
</cp:coreProperties>
</file>