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6314935-DFF8-4678-851A-6DFBD367A1FF}">
  <a:tblStyle styleId="{26314935-DFF8-4678-851A-6DFBD367A1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20113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583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d27364fd22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2d27364fd22_0_53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457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27364fd22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d27364fd22_0_14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371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d27364fd22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d27364fd22_0_3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9844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d27364fd22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d27364fd22_0_18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421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d27364fd22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d27364fd22_0_9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7200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d27364fd22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d27364fd22_0_24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4322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d27364fd22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d27364fd22_0_32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0603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d27364fd22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d27364fd22_0_40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509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d27364fd22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d27364fd22_0_455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620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34855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463" y="34857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650" y="1930913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7988" y="10530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15102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300" y="15102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4938" y="500950"/>
            <a:ext cx="794667" cy="7044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" name="Google Shape;64;p13"/>
          <p:cNvGraphicFramePr/>
          <p:nvPr/>
        </p:nvGraphicFramePr>
        <p:xfrm>
          <a:off x="-12" y="3836200"/>
          <a:ext cx="3040200" cy="11111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6000"/>
                        <a:t> </a:t>
                      </a:r>
                      <a:r>
                        <a:rPr lang="nl" sz="5700"/>
                        <a:t>8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10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6000"/>
                        <a:t> </a:t>
                      </a:r>
                      <a:r>
                        <a:rPr lang="nl" sz="5700"/>
                        <a:t>9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65" name="Google Shape;65;p13"/>
          <p:cNvGraphicFramePr/>
          <p:nvPr/>
        </p:nvGraphicFramePr>
        <p:xfrm>
          <a:off x="3051888" y="3836200"/>
          <a:ext cx="3040200" cy="11111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12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14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66" name="Google Shape;66;p13"/>
          <p:cNvGraphicFramePr/>
          <p:nvPr/>
        </p:nvGraphicFramePr>
        <p:xfrm>
          <a:off x="6103788" y="3836200"/>
          <a:ext cx="3040200" cy="11111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4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3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50" y="288355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4300" y="2571738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244460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6113" y="11343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5526" y="5009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613" y="12054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9513" y="15102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2838" y="19309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701" y="26266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5226" y="232181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2351" y="27607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8376" y="23980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26" y="13717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801" y="276076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2026" y="28216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626" y="37816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9376" y="8074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6425" y="379927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6425" y="1930927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2075" y="2914889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9675" y="1359564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500" y="532289"/>
            <a:ext cx="728024" cy="641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2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2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8" name="Google Shape;4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79" y="302387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604" y="171686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479" y="13997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8304" y="235111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04" y="249711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3529" y="6711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604" y="27625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8074" y="31968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9449" y="31968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1849" y="322420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687" y="124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1724" y="27142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9012" y="40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512" y="73668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0737" y="3925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2499" y="3925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4512" y="406619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2649" y="2286444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9" y="1794694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2762" y="18811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1912" y="231678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137" y="124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2762" y="10480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624" y="255750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4701" y="3851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6926" y="4528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3001" y="10713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251" y="9165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9101" y="17050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51926" y="13331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2301" y="20178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1951" y="17576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44801" y="23511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9801" y="25678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251" y="300972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01551" y="5375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3926" y="3130201"/>
            <a:ext cx="457351" cy="643261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2"/>
          <p:cNvSpPr/>
          <p:nvPr/>
        </p:nvSpPr>
        <p:spPr>
          <a:xfrm>
            <a:off x="8739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2"/>
          <p:cNvSpPr/>
          <p:nvPr/>
        </p:nvSpPr>
        <p:spPr>
          <a:xfrm>
            <a:off x="4006499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2"/>
          <p:cNvSpPr/>
          <p:nvPr/>
        </p:nvSpPr>
        <p:spPr>
          <a:xfrm>
            <a:off x="70584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34855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463" y="34857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650" y="1930913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7988" y="10530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15102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300" y="1510225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4938" y="50095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50" y="288355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4300" y="2571738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75" y="2444600"/>
            <a:ext cx="794667" cy="70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6113" y="11343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5526" y="5009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613" y="12054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9513" y="15102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2838" y="19309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701" y="26266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5226" y="232181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2351" y="27607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8376" y="239802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26" y="13717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801" y="276076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2026" y="2821675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626" y="378162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9376" y="807450"/>
            <a:ext cx="531375" cy="9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6425" y="379927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6425" y="1930927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2075" y="2914889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9675" y="1359564"/>
            <a:ext cx="728024" cy="641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500" y="532289"/>
            <a:ext cx="728024" cy="64177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/>
          <p:nvPr/>
        </p:nvSpPr>
        <p:spPr>
          <a:xfrm>
            <a:off x="8739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40065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4"/>
          <p:cNvSpPr/>
          <p:nvPr/>
        </p:nvSpPr>
        <p:spPr>
          <a:xfrm>
            <a:off x="70584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35" name="Google Shape;135;p15"/>
          <p:cNvGraphicFramePr/>
          <p:nvPr/>
        </p:nvGraphicFramePr>
        <p:xfrm>
          <a:off x="-12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6000"/>
                        <a:t> </a:t>
                      </a:r>
                      <a:r>
                        <a:rPr lang="nl" sz="5700"/>
                        <a:t>8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7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6000"/>
                        <a:t> </a:t>
                      </a:r>
                      <a:r>
                        <a:rPr lang="nl" sz="5700"/>
                        <a:t>6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36" name="Google Shape;136;p15"/>
          <p:cNvGraphicFramePr/>
          <p:nvPr/>
        </p:nvGraphicFramePr>
        <p:xfrm>
          <a:off x="30518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14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12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37" name="Google Shape;137;p15"/>
          <p:cNvGraphicFramePr/>
          <p:nvPr/>
        </p:nvGraphicFramePr>
        <p:xfrm>
          <a:off x="61037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4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2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572" y="5150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697" y="45962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72" y="15826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8697" y="13318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6797" y="26720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872" y="2328038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3822" y="45962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2697" y="13608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7622" y="197967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1547" y="13608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497" y="2598513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647" y="20774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47" y="31798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4397" y="28310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7997" y="13238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372" y="500188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47" y="7142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7622" y="31112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5247" y="3456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5250" y="1702212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5250" y="2940362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8275" y="1031387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800" y="464050"/>
            <a:ext cx="857250" cy="7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6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6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572" y="5150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697" y="45962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72" y="15826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8697" y="13318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6797" y="267207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872" y="2328038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3822" y="459625"/>
            <a:ext cx="623475" cy="6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2697" y="13608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7622" y="197967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1547" y="13608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497" y="2598513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647" y="2077426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47" y="31798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4397" y="28310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7997" y="13238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372" y="500188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47" y="71425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7622" y="31112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5247" y="345601"/>
            <a:ext cx="566100" cy="53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5250" y="1702212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5250" y="2940362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8275" y="1031387"/>
            <a:ext cx="8572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800" y="464050"/>
            <a:ext cx="85725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6"/>
          <p:cNvSpPr/>
          <p:nvPr/>
        </p:nvSpPr>
        <p:spPr>
          <a:xfrm>
            <a:off x="8739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"/>
          <p:cNvSpPr/>
          <p:nvPr/>
        </p:nvSpPr>
        <p:spPr>
          <a:xfrm>
            <a:off x="39468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6"/>
          <p:cNvSpPr/>
          <p:nvPr/>
        </p:nvSpPr>
        <p:spPr>
          <a:xfrm>
            <a:off x="70584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01" name="Google Shape;201;p17"/>
          <p:cNvGraphicFramePr/>
          <p:nvPr/>
        </p:nvGraphicFramePr>
        <p:xfrm>
          <a:off x="-12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18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16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202" name="Google Shape;202;p17"/>
          <p:cNvGraphicFramePr/>
          <p:nvPr/>
        </p:nvGraphicFramePr>
        <p:xfrm>
          <a:off x="30518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9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7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203" name="Google Shape;203;p17"/>
          <p:cNvGraphicFramePr/>
          <p:nvPr/>
        </p:nvGraphicFramePr>
        <p:xfrm>
          <a:off x="61037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12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13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11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204" name="Google Shape;2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00" y="1714862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225" y="12199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375" y="19710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000" y="7066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075" y="173122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725" y="2434862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075" y="2418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310517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4550" y="3127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375" y="310517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00" y="3127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8950" y="114324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9775" y="5425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1900" y="3789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225" y="30252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9598" y="50387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7061" y="12200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5286" y="167612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2173" y="269237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9548" y="16925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8198" y="28773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3923" y="45562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8239" y="3402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8039" y="6679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0939" y="1679562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7139" y="7974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5039" y="18981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8077" y="2240637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57739" y="2638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2189" y="182065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5039" y="2621637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2189" y="28773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0339" y="3018850"/>
            <a:ext cx="476936" cy="67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8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8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00" y="1714862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225" y="12199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375" y="19710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000" y="7066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075" y="173122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725" y="2434862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075" y="2418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310517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4550" y="3127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375" y="310517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00" y="31271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8950" y="114324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9775" y="5425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1900" y="378999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225" y="302524"/>
            <a:ext cx="549175" cy="6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9598" y="50387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7061" y="12200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5286" y="167612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2173" y="269237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9548" y="16925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8198" y="2877300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3923" y="455625"/>
            <a:ext cx="701350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8239" y="3402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8039" y="6679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0939" y="1679562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7139" y="797475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5039" y="18981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8077" y="2240637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57739" y="2638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2189" y="182065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5039" y="2621637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2189" y="2877300"/>
            <a:ext cx="476936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0339" y="3018850"/>
            <a:ext cx="476936" cy="6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8"/>
          <p:cNvSpPr/>
          <p:nvPr/>
        </p:nvSpPr>
        <p:spPr>
          <a:xfrm>
            <a:off x="8739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8"/>
          <p:cNvSpPr/>
          <p:nvPr/>
        </p:nvSpPr>
        <p:spPr>
          <a:xfrm>
            <a:off x="39004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8"/>
          <p:cNvSpPr/>
          <p:nvPr/>
        </p:nvSpPr>
        <p:spPr>
          <a:xfrm>
            <a:off x="70584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9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9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87" name="Google Shape;287;p19"/>
          <p:cNvGraphicFramePr/>
          <p:nvPr/>
        </p:nvGraphicFramePr>
        <p:xfrm>
          <a:off x="-12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8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6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288" name="Google Shape;288;p19"/>
          <p:cNvGraphicFramePr/>
          <p:nvPr/>
        </p:nvGraphicFramePr>
        <p:xfrm>
          <a:off x="30518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15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19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18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289" name="Google Shape;289;p19"/>
          <p:cNvGraphicFramePr/>
          <p:nvPr/>
        </p:nvGraphicFramePr>
        <p:xfrm>
          <a:off x="61037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16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14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11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290" name="Google Shape;2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394" y="3183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594" y="3183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819" y="24974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719" y="143845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6794" y="829826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1044" y="24974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6895" y="20202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6695" y="23834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9695" y="31912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6895" y="31097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120" y="9306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5295" y="6735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7095" y="318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0095" y="5206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7745" y="11360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7195" y="318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8220" y="28848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895" y="31912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4170" y="1989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1445" y="2457788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4095" y="31709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7208" y="1432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945" y="12368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5770" y="17446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5795" y="259027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3003" y="11359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4278" y="29655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3315" y="609310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40953" y="2127173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6003" y="226768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7515" y="23510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77278" y="28670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7515" y="174354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4278" y="141713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7703" y="8741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6053" y="309458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8928" y="392523"/>
            <a:ext cx="457322" cy="5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0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0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0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4" name="Google Shape;3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394" y="3183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594" y="3183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819" y="24974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719" y="143845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6794" y="829826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1044" y="2497401"/>
            <a:ext cx="897000" cy="112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6895" y="20202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6695" y="23834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9695" y="31912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6895" y="31097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120" y="9306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5295" y="6735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7095" y="318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0095" y="5206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7745" y="11360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7195" y="318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8220" y="28848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895" y="31912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4170" y="1989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1445" y="2457788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4095" y="317095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7208" y="1432301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945" y="12368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5770" y="174462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5795" y="2590276"/>
            <a:ext cx="566100" cy="50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3003" y="11359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4278" y="29655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3315" y="609310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40953" y="2127173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6003" y="226768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7515" y="23510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77278" y="28670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7515" y="174354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4278" y="141713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7703" y="874198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6053" y="3094585"/>
            <a:ext cx="457322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8928" y="392523"/>
            <a:ext cx="457322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0"/>
          <p:cNvSpPr/>
          <p:nvPr/>
        </p:nvSpPr>
        <p:spPr>
          <a:xfrm>
            <a:off x="8739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"/>
          <p:cNvSpPr/>
          <p:nvPr/>
        </p:nvSpPr>
        <p:spPr>
          <a:xfrm>
            <a:off x="400650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0"/>
          <p:cNvSpPr/>
          <p:nvPr/>
        </p:nvSpPr>
        <p:spPr>
          <a:xfrm>
            <a:off x="7139150" y="3872875"/>
            <a:ext cx="1131000" cy="102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1"/>
          <p:cNvSpPr/>
          <p:nvPr/>
        </p:nvSpPr>
        <p:spPr>
          <a:xfrm>
            <a:off x="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1"/>
          <p:cNvSpPr/>
          <p:nvPr/>
        </p:nvSpPr>
        <p:spPr>
          <a:xfrm>
            <a:off x="305195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6103800" y="211400"/>
            <a:ext cx="3040200" cy="4751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381" name="Google Shape;381;p21"/>
          <p:cNvGraphicFramePr/>
          <p:nvPr/>
        </p:nvGraphicFramePr>
        <p:xfrm>
          <a:off x="-12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7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9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 6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382" name="Google Shape;382;p21"/>
          <p:cNvGraphicFramePr/>
          <p:nvPr/>
        </p:nvGraphicFramePr>
        <p:xfrm>
          <a:off x="30518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20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19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17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383" name="Google Shape;383;p21"/>
          <p:cNvGraphicFramePr/>
          <p:nvPr/>
        </p:nvGraphicFramePr>
        <p:xfrm>
          <a:off x="6103788" y="38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{26314935-DFF8-4678-851A-6DFBD367A1FF}</a:tableStyleId>
              </a:tblPr>
              <a:tblGrid>
                <a:gridCol w="1013400"/>
                <a:gridCol w="1013400"/>
                <a:gridCol w="1013400"/>
              </a:tblGrid>
              <a:tr h="1111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13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12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5700"/>
                        <a:t>11</a:t>
                      </a:r>
                      <a:endParaRPr sz="57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384" name="Google Shape;38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79" y="302387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604" y="171686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479" y="13997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8304" y="235111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04" y="2497112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3529" y="6711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604" y="2762549"/>
            <a:ext cx="697580" cy="9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8074" y="31968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9449" y="31968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1849" y="322420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687" y="124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1724" y="27142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9012" y="40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512" y="73668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0737" y="3925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2499" y="3925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4512" y="406619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2649" y="2286444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9" y="1794694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2762" y="18811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1912" y="231678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137" y="1246631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2762" y="104805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624" y="2557506"/>
            <a:ext cx="457326" cy="50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4701" y="3851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6926" y="4528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3001" y="10713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251" y="9165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9101" y="170507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51926" y="13331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2301" y="20178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1951" y="17576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44801" y="23511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9801" y="256785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251" y="3009726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01551" y="537501"/>
            <a:ext cx="457351" cy="6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3926" y="3130201"/>
            <a:ext cx="457351" cy="643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Diavoorstelling (16:9)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cp:lastPrinted>2024-05-07T13:53:51Z</cp:lastPrinted>
  <dcterms:modified xsi:type="dcterms:W3CDTF">2024-05-07T13:54:51Z</dcterms:modified>
</cp:coreProperties>
</file>