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</p:sldIdLst>
  <p:sldSz cx="6858000" cy="9144000" type="screen4x3"/>
  <p:notesSz cx="6889750" cy="100187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E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782" autoAdjust="0"/>
    <p:restoredTop sz="94660"/>
  </p:normalViewPr>
  <p:slideViewPr>
    <p:cSldViewPr>
      <p:cViewPr varScale="1">
        <p:scale>
          <a:sx n="83" d="100"/>
          <a:sy n="83" d="100"/>
        </p:scale>
        <p:origin x="2958" y="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465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85263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519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9490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579340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547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65567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8523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11530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703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8EE95DB0-17C7-498D-AE73-2EA69EFF7548}" type="datetimeFigureOut">
              <a:rPr lang="nl-NL" smtClean="0"/>
              <a:pPr/>
              <a:t>3-4-2024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5A00C360-0998-4309-BDD5-4B59233655F9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9100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lh7-us.googleusercontent.com/QciMUtFD1ziINuvjT5fpPfqd5_-f_hVtZMj7pg7Tsq_BrFkF-Egf9ZnuXPUOT_FJ57-ZWDe6ylqguMKpSrAiG7jmoRoygciij73DMNGa1H-BRdEYng2TAwETsfTZIU9Ij5-MrBZFUwSAfhBQuD-YHzB1Lg=s204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467544"/>
            <a:ext cx="6227875" cy="8197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142425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1964</TotalTime>
  <Words>0</Words>
  <Application>Microsoft Office PowerPoint</Application>
  <PresentationFormat>Diavoorstelling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Corbel</vt:lpstr>
      <vt:lpstr>Basis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Opdracht 1</dc:title>
  <dc:creator>My Acer</dc:creator>
  <cp:lastModifiedBy>hans vdvlugt</cp:lastModifiedBy>
  <cp:revision>58</cp:revision>
  <cp:lastPrinted>2024-04-02T13:28:02Z</cp:lastPrinted>
  <dcterms:created xsi:type="dcterms:W3CDTF">2014-01-19T15:45:44Z</dcterms:created>
  <dcterms:modified xsi:type="dcterms:W3CDTF">2024-04-03T15:31:52Z</dcterms:modified>
</cp:coreProperties>
</file>