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5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59" y="243839"/>
            <a:ext cx="6583680" cy="865632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364" y="1176501"/>
            <a:ext cx="5606415" cy="390144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5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612" y="5159514"/>
            <a:ext cx="4931921" cy="1850887"/>
          </a:xfrm>
        </p:spPr>
        <p:txBody>
          <a:bodyPr>
            <a:normAutofit/>
          </a:bodyPr>
          <a:lstStyle>
            <a:lvl1pPr marL="0" indent="0" algn="ctr">
              <a:spcBef>
                <a:spcPts val="750"/>
              </a:spcBef>
              <a:buNone/>
              <a:defRPr sz="1350">
                <a:solidFill>
                  <a:srgbClr val="FFFFFF"/>
                </a:solidFill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>
            <a:off x="1112997" y="4978400"/>
            <a:ext cx="46291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46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5263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1016000"/>
            <a:ext cx="1307306" cy="7213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938" y="1016000"/>
            <a:ext cx="4179094" cy="72136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2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750"/>
              </a:spcBef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5199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64" y="1564767"/>
            <a:ext cx="5606415" cy="390144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500" b="0" cap="all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834" y="5539360"/>
            <a:ext cx="4932617" cy="1818408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>
                <a:solidFill>
                  <a:schemeClr val="accent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>
            <a:off x="1114425" y="5360544"/>
            <a:ext cx="46291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490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38" y="2743199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532" y="2743200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7934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8" y="2668681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38" y="3628644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6410" y="2665376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6410" y="3625763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547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5567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523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6985" y="1463040"/>
            <a:ext cx="3112229" cy="621792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9014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153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4331" y="1426464"/>
            <a:ext cx="3193277" cy="6193537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575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8404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70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60" y="243840"/>
            <a:ext cx="6583680" cy="86563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38" y="812800"/>
            <a:ext cx="5554980" cy="1808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9" y="2743200"/>
            <a:ext cx="5553490" cy="538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35" y="8298440"/>
            <a:ext cx="13101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accent1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3-4-2024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1396" y="8298440"/>
            <a:ext cx="265374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7862" y="8298440"/>
            <a:ext cx="95974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accent1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9100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28588" indent="-102870" algn="l" defTabSz="51435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2pPr>
      <a:lvl3pPr marL="41148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6578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69009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8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6pPr>
      <a:lvl7pPr marL="9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2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QciMUtFD1ziINuvjT5fpPfqd5_-f_hVtZMj7pg7Tsq_BrFkF-Egf9ZnuXPUOT_FJ57-ZWDe6ylqguMKpSrAiG7jmoRoygciij73DMNGa1H-BRdEYng2TAwETsfTZIU9Ij5-MrBZFUwSAfhBQuD-YHzB1L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467544"/>
            <a:ext cx="6227875" cy="819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42425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1964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Corbel</vt:lpstr>
      <vt:lpstr>Basis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58</cp:revision>
  <cp:lastPrinted>2024-04-02T13:28:02Z</cp:lastPrinted>
  <dcterms:created xsi:type="dcterms:W3CDTF">2014-01-19T15:45:44Z</dcterms:created>
  <dcterms:modified xsi:type="dcterms:W3CDTF">2024-04-03T15:31:52Z</dcterms:modified>
</cp:coreProperties>
</file>