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</p:sldIdLst>
  <p:sldSz cx="6858000" cy="9144000" type="screen4x3"/>
  <p:notesSz cx="6889750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82" autoAdjust="0"/>
    <p:restoredTop sz="94660"/>
  </p:normalViewPr>
  <p:slideViewPr>
    <p:cSldViewPr>
      <p:cViewPr varScale="1">
        <p:scale>
          <a:sx n="83" d="100"/>
          <a:sy n="83" d="100"/>
        </p:scale>
        <p:origin x="295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243839"/>
            <a:ext cx="6583680" cy="865632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1176501"/>
            <a:ext cx="5606415" cy="390144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5159514"/>
            <a:ext cx="4931921" cy="1850887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4978400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46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526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1016000"/>
            <a:ext cx="1307306" cy="7213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1016000"/>
            <a:ext cx="4179094" cy="72136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19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564767"/>
            <a:ext cx="5606415" cy="390144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5539360"/>
            <a:ext cx="4932617" cy="1818408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53605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49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743199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743200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793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668681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3628644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665376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3625763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47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5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523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463040"/>
            <a:ext cx="3112229" cy="621792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9014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153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426464"/>
            <a:ext cx="3193277" cy="6193537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8404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0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243840"/>
            <a:ext cx="6583680" cy="86563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812800"/>
            <a:ext cx="5554980" cy="180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743200"/>
            <a:ext cx="5553490" cy="538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8298440"/>
            <a:ext cx="131010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8298440"/>
            <a:ext cx="265374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8298440"/>
            <a:ext cx="95974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10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7-us.googleusercontent.com/QciMUtFD1ziINuvjT5fpPfqd5_-f_hVtZMj7pg7Tsq_BrFkF-Egf9ZnuXPUOT_FJ57-ZWDe6ylqguMKpSrAiG7jmoRoygciij73DMNGa1H-BRdEYng2TAwETsfTZIU9Ij5-MrBZFUwSAfhBQuD-YHzB1Lg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467544"/>
            <a:ext cx="6227875" cy="819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4242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1964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Corbel</vt:lpstr>
      <vt:lpstr>Basis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 1</dc:title>
  <dc:creator>My Acer</dc:creator>
  <cp:lastModifiedBy>hans vdvlugt</cp:lastModifiedBy>
  <cp:revision>58</cp:revision>
  <cp:lastPrinted>2024-04-02T13:28:02Z</cp:lastPrinted>
  <dcterms:created xsi:type="dcterms:W3CDTF">2014-01-19T15:45:44Z</dcterms:created>
  <dcterms:modified xsi:type="dcterms:W3CDTF">2024-04-03T15:31:52Z</dcterms:modified>
</cp:coreProperties>
</file>