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89750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122284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7531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acb3798cfa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acb3798cfa_0_12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6129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acb3798cfa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acb3798cfa_0_33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1298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acb3798cfa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acb3798cfa_0_33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2211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547" y="113520"/>
            <a:ext cx="2652209" cy="1902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6095" y="116771"/>
            <a:ext cx="2705491" cy="1912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28099" y="116770"/>
            <a:ext cx="2682017" cy="1912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548" y="2113099"/>
            <a:ext cx="2652209" cy="1912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28099" y="2113097"/>
            <a:ext cx="2682017" cy="1912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6095" y="2113099"/>
            <a:ext cx="2705491" cy="1912891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885080" y="522719"/>
            <a:ext cx="16797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leeg    paul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vier     duur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uil       bus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3885116" y="581925"/>
            <a:ext cx="16797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ziet     rijk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zeil     joep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voet   rijk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6682184" y="581925"/>
            <a:ext cx="16797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voet     val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jou     zien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deuk  guus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885080" y="2487710"/>
            <a:ext cx="16797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leeg   kous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haas  doel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pijn    keus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3885116" y="2487710"/>
            <a:ext cx="16797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man    voet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guus   jouw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doet    loop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6633948" y="2541720"/>
            <a:ext cx="16797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buik     lip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leer     keus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pijl      zus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14" name="Google Shape;82;p14"/>
          <p:cNvSpPr txBox="1"/>
          <p:nvPr/>
        </p:nvSpPr>
        <p:spPr>
          <a:xfrm>
            <a:off x="394475" y="4123525"/>
            <a:ext cx="13623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maan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548" y="261374"/>
            <a:ext cx="2619317" cy="1901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5691" y="260376"/>
            <a:ext cx="2652209" cy="1902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1958" y="260376"/>
            <a:ext cx="2634548" cy="1902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562" y="2304965"/>
            <a:ext cx="2619303" cy="1878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9405" y="2304965"/>
            <a:ext cx="2648101" cy="1878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5691" y="2293107"/>
            <a:ext cx="2652209" cy="1902042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4"/>
          <p:cNvSpPr txBox="1"/>
          <p:nvPr/>
        </p:nvSpPr>
        <p:spPr>
          <a:xfrm>
            <a:off x="625847" y="791847"/>
            <a:ext cx="19521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 dirty="0">
                <a:solidFill>
                  <a:schemeClr val="dk2"/>
                </a:solidFill>
              </a:rPr>
              <a:t>dagboek   kookles</a:t>
            </a:r>
            <a:endParaRPr sz="16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 dirty="0">
                <a:solidFill>
                  <a:schemeClr val="dk2"/>
                </a:solidFill>
              </a:rPr>
              <a:t>deurbel     voordeur</a:t>
            </a:r>
            <a:endParaRPr sz="16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77" name="Google Shape;77;p14"/>
          <p:cNvSpPr txBox="1"/>
          <p:nvPr/>
        </p:nvSpPr>
        <p:spPr>
          <a:xfrm>
            <a:off x="3773182" y="761078"/>
            <a:ext cx="19521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 dirty="0">
                <a:solidFill>
                  <a:schemeClr val="dk2"/>
                </a:solidFill>
              </a:rPr>
              <a:t>kookboek  voorruit</a:t>
            </a:r>
            <a:endParaRPr sz="16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 dirty="0">
                <a:solidFill>
                  <a:schemeClr val="dk2"/>
                </a:solidFill>
              </a:rPr>
              <a:t>zandbak    tuindeur</a:t>
            </a:r>
            <a:endParaRPr sz="16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78" name="Google Shape;78;p14"/>
          <p:cNvSpPr txBox="1"/>
          <p:nvPr/>
        </p:nvSpPr>
        <p:spPr>
          <a:xfrm>
            <a:off x="6724062" y="768189"/>
            <a:ext cx="19521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 dirty="0">
                <a:solidFill>
                  <a:schemeClr val="dk2"/>
                </a:solidFill>
              </a:rPr>
              <a:t>boomtak  zeilboot</a:t>
            </a:r>
            <a:endParaRPr sz="16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 dirty="0">
                <a:solidFill>
                  <a:schemeClr val="dk2"/>
                </a:solidFill>
              </a:rPr>
              <a:t>oprit         postbus</a:t>
            </a:r>
            <a:endParaRPr sz="16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681156" y="2824578"/>
            <a:ext cx="19521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 dirty="0">
                <a:solidFill>
                  <a:schemeClr val="dk2"/>
                </a:solidFill>
              </a:rPr>
              <a:t>oorbel     soepkom</a:t>
            </a:r>
            <a:endParaRPr sz="16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 dirty="0">
                <a:solidFill>
                  <a:schemeClr val="dk2"/>
                </a:solidFill>
              </a:rPr>
              <a:t>roeiboot  keelpijn</a:t>
            </a:r>
            <a:endParaRPr sz="16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3737405" y="2824578"/>
            <a:ext cx="19521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 dirty="0">
                <a:solidFill>
                  <a:schemeClr val="dk2"/>
                </a:solidFill>
              </a:rPr>
              <a:t>voordeur   viskom</a:t>
            </a:r>
            <a:endParaRPr sz="16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 dirty="0">
                <a:solidFill>
                  <a:schemeClr val="dk2"/>
                </a:solidFill>
              </a:rPr>
              <a:t>tuinpad     buurman</a:t>
            </a:r>
            <a:endParaRPr sz="16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81" name="Google Shape;81;p14"/>
          <p:cNvSpPr txBox="1"/>
          <p:nvPr/>
        </p:nvSpPr>
        <p:spPr>
          <a:xfrm>
            <a:off x="6724062" y="2824578"/>
            <a:ext cx="19521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 dirty="0">
                <a:solidFill>
                  <a:schemeClr val="dk2"/>
                </a:solidFill>
              </a:rPr>
              <a:t>oppas       voetbal</a:t>
            </a:r>
            <a:endParaRPr sz="16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 dirty="0">
                <a:solidFill>
                  <a:schemeClr val="dk2"/>
                </a:solidFill>
              </a:rPr>
              <a:t>fietspomp boomhut</a:t>
            </a:r>
            <a:endParaRPr sz="16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82" name="Google Shape;82;p14"/>
          <p:cNvSpPr txBox="1"/>
          <p:nvPr/>
        </p:nvSpPr>
        <p:spPr>
          <a:xfrm>
            <a:off x="394475" y="4123525"/>
            <a:ext cx="13623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dirty="0">
                <a:solidFill>
                  <a:schemeClr val="dk2"/>
                </a:solidFill>
              </a:rPr>
              <a:t>maan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220" y="135353"/>
            <a:ext cx="2672688" cy="1902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21230" y="138665"/>
            <a:ext cx="2652209" cy="1902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1356" y="138665"/>
            <a:ext cx="2652209" cy="1902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220" y="2122621"/>
            <a:ext cx="2672688" cy="1919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1356" y="2139700"/>
            <a:ext cx="2652209" cy="1902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21230" y="2166300"/>
            <a:ext cx="2652209" cy="1902042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5"/>
          <p:cNvSpPr txBox="1"/>
          <p:nvPr/>
        </p:nvSpPr>
        <p:spPr>
          <a:xfrm>
            <a:off x="623859" y="702702"/>
            <a:ext cx="1866600" cy="6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solidFill>
                  <a:schemeClr val="dk2"/>
                </a:solidFill>
              </a:rPr>
              <a:t>afwasteil  buitendeur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solidFill>
                  <a:schemeClr val="dk2"/>
                </a:solidFill>
              </a:rPr>
              <a:t>keukenkast zithoek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94" name="Google Shape;94;p15"/>
          <p:cNvSpPr txBox="1"/>
          <p:nvPr/>
        </p:nvSpPr>
        <p:spPr>
          <a:xfrm>
            <a:off x="3451460" y="666824"/>
            <a:ext cx="22920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 dirty="0">
                <a:solidFill>
                  <a:schemeClr val="dk2"/>
                </a:solidFill>
              </a:rPr>
              <a:t>l</a:t>
            </a:r>
            <a:r>
              <a:rPr lang="nl" dirty="0">
                <a:solidFill>
                  <a:schemeClr val="dk2"/>
                </a:solidFill>
              </a:rPr>
              <a:t>ampenkap  brievenbus bagagedrager deurklopper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</a:endParaRPr>
          </a:p>
        </p:txBody>
      </p:sp>
      <p:sp>
        <p:nvSpPr>
          <p:cNvPr id="95" name="Google Shape;95;p15"/>
          <p:cNvSpPr txBox="1"/>
          <p:nvPr/>
        </p:nvSpPr>
        <p:spPr>
          <a:xfrm>
            <a:off x="6442934" y="702702"/>
            <a:ext cx="20088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>
                <a:solidFill>
                  <a:schemeClr val="dk2"/>
                </a:solidFill>
              </a:rPr>
              <a:t>tuinslang      flessenrek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>
                <a:solidFill>
                  <a:schemeClr val="dk2"/>
                </a:solidFill>
              </a:rPr>
              <a:t>kastenwand fietsenrek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96" name="Google Shape;96;p15"/>
          <p:cNvSpPr txBox="1"/>
          <p:nvPr/>
        </p:nvSpPr>
        <p:spPr>
          <a:xfrm>
            <a:off x="498609" y="2662631"/>
            <a:ext cx="21171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>
                <a:solidFill>
                  <a:schemeClr val="dk2"/>
                </a:solidFill>
              </a:rPr>
              <a:t>buurvrouw  keukendoek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>
                <a:solidFill>
                  <a:schemeClr val="dk2"/>
                </a:solidFill>
              </a:rPr>
              <a:t>slaaptrein   vogelzaad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97" name="Google Shape;97;p15"/>
          <p:cNvSpPr txBox="1"/>
          <p:nvPr/>
        </p:nvSpPr>
        <p:spPr>
          <a:xfrm>
            <a:off x="3538910" y="2695454"/>
            <a:ext cx="21171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>
                <a:solidFill>
                  <a:schemeClr val="dk2"/>
                </a:solidFill>
              </a:rPr>
              <a:t>schrijfbureau  vogelhuis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>
                <a:solidFill>
                  <a:schemeClr val="dk2"/>
                </a:solidFill>
              </a:rPr>
              <a:t>plantenspuit  dekenkist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98" name="Google Shape;98;p15"/>
          <p:cNvSpPr txBox="1"/>
          <p:nvPr/>
        </p:nvSpPr>
        <p:spPr>
          <a:xfrm>
            <a:off x="6516560" y="2697771"/>
            <a:ext cx="21171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>
                <a:solidFill>
                  <a:schemeClr val="dk2"/>
                </a:solidFill>
              </a:rPr>
              <a:t>boekentas  fietspomp </a:t>
            </a:r>
            <a:endParaRPr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dirty="0">
                <a:solidFill>
                  <a:schemeClr val="dk2"/>
                </a:solidFill>
              </a:rPr>
              <a:t>draaistoel   haardvuur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99" name="Google Shape;99;p15"/>
          <p:cNvSpPr txBox="1"/>
          <p:nvPr/>
        </p:nvSpPr>
        <p:spPr>
          <a:xfrm>
            <a:off x="394475" y="4123525"/>
            <a:ext cx="13623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zon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548" y="163665"/>
            <a:ext cx="2652209" cy="1902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8792" y="163666"/>
            <a:ext cx="2652209" cy="1902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4195" y="167602"/>
            <a:ext cx="2657851" cy="1898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549" y="2238089"/>
            <a:ext cx="2639900" cy="1885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4195" y="2238089"/>
            <a:ext cx="2657851" cy="1885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8792" y="2238089"/>
            <a:ext cx="2652209" cy="1885436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5"/>
          <p:cNvSpPr txBox="1"/>
          <p:nvPr/>
        </p:nvSpPr>
        <p:spPr>
          <a:xfrm>
            <a:off x="831275" y="666824"/>
            <a:ext cx="1866600" cy="6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dirty="0">
                <a:solidFill>
                  <a:schemeClr val="dk2"/>
                </a:solidFill>
              </a:rPr>
              <a:t>b</a:t>
            </a:r>
            <a:r>
              <a:rPr lang="nl" sz="1800" dirty="0" smtClean="0">
                <a:solidFill>
                  <a:schemeClr val="dk2"/>
                </a:solidFill>
              </a:rPr>
              <a:t>allen     koken</a:t>
            </a:r>
            <a:endParaRPr lang="nl"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dirty="0">
                <a:solidFill>
                  <a:schemeClr val="dk2"/>
                </a:solidFill>
              </a:rPr>
              <a:t>p</a:t>
            </a:r>
            <a:r>
              <a:rPr lang="nl" sz="1800" dirty="0" smtClean="0">
                <a:solidFill>
                  <a:schemeClr val="dk2"/>
                </a:solidFill>
              </a:rPr>
              <a:t>ennen  kegel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" dirty="0" smtClean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" dirty="0" smtClean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" dirty="0" smtClean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94" name="Google Shape;94;p15"/>
          <p:cNvSpPr txBox="1"/>
          <p:nvPr/>
        </p:nvSpPr>
        <p:spPr>
          <a:xfrm>
            <a:off x="3511428" y="666824"/>
            <a:ext cx="2163384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dirty="0">
                <a:solidFill>
                  <a:schemeClr val="dk2"/>
                </a:solidFill>
              </a:rPr>
              <a:t>s</a:t>
            </a:r>
            <a:r>
              <a:rPr lang="nl-NL" sz="1800" dirty="0" smtClean="0">
                <a:solidFill>
                  <a:schemeClr val="dk2"/>
                </a:solidFill>
              </a:rPr>
              <a:t>navel        lopen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dirty="0">
                <a:solidFill>
                  <a:schemeClr val="dk2"/>
                </a:solidFill>
              </a:rPr>
              <a:t>h</a:t>
            </a:r>
            <a:r>
              <a:rPr lang="nl-NL" sz="1800" dirty="0" smtClean="0">
                <a:solidFill>
                  <a:schemeClr val="dk2"/>
                </a:solidFill>
              </a:rPr>
              <a:t>aaien       plooien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95" name="Google Shape;95;p15"/>
          <p:cNvSpPr txBox="1"/>
          <p:nvPr/>
        </p:nvSpPr>
        <p:spPr>
          <a:xfrm>
            <a:off x="6479741" y="666824"/>
            <a:ext cx="2246876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dirty="0">
                <a:solidFill>
                  <a:schemeClr val="dk2"/>
                </a:solidFill>
              </a:rPr>
              <a:t>d</a:t>
            </a:r>
            <a:r>
              <a:rPr lang="nl-NL" sz="1800" dirty="0" smtClean="0">
                <a:solidFill>
                  <a:schemeClr val="dk2"/>
                </a:solidFill>
              </a:rPr>
              <a:t>raaien      kooien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dirty="0">
                <a:solidFill>
                  <a:schemeClr val="dk2"/>
                </a:solidFill>
              </a:rPr>
              <a:t>h</a:t>
            </a:r>
            <a:r>
              <a:rPr lang="nl-NL" sz="1800" dirty="0" smtClean="0">
                <a:solidFill>
                  <a:schemeClr val="dk2"/>
                </a:solidFill>
              </a:rPr>
              <a:t>erfst        gouden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96" name="Google Shape;96;p15"/>
          <p:cNvSpPr txBox="1"/>
          <p:nvPr/>
        </p:nvSpPr>
        <p:spPr>
          <a:xfrm>
            <a:off x="706025" y="2778010"/>
            <a:ext cx="21171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dirty="0">
                <a:solidFill>
                  <a:schemeClr val="dk2"/>
                </a:solidFill>
              </a:rPr>
              <a:t>k</a:t>
            </a:r>
            <a:r>
              <a:rPr lang="nl-NL" sz="1800" dirty="0" smtClean="0">
                <a:solidFill>
                  <a:schemeClr val="dk2"/>
                </a:solidFill>
              </a:rPr>
              <a:t>unstje      luchtje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dirty="0">
                <a:solidFill>
                  <a:schemeClr val="dk2"/>
                </a:solidFill>
              </a:rPr>
              <a:t>s</a:t>
            </a:r>
            <a:r>
              <a:rPr lang="nl-NL" sz="1800" dirty="0" smtClean="0">
                <a:solidFill>
                  <a:schemeClr val="dk2"/>
                </a:solidFill>
              </a:rPr>
              <a:t>likken      glijden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-NL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  <p:sp>
        <p:nvSpPr>
          <p:cNvPr id="97" name="Google Shape;97;p15"/>
          <p:cNvSpPr txBox="1"/>
          <p:nvPr/>
        </p:nvSpPr>
        <p:spPr>
          <a:xfrm>
            <a:off x="3452324" y="2761257"/>
            <a:ext cx="21171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dirty="0">
                <a:solidFill>
                  <a:schemeClr val="dk2"/>
                </a:solidFill>
              </a:rPr>
              <a:t>k</a:t>
            </a:r>
            <a:r>
              <a:rPr lang="nl-NL" sz="1800" dirty="0" smtClean="0">
                <a:solidFill>
                  <a:schemeClr val="dk2"/>
                </a:solidFill>
              </a:rPr>
              <a:t>rabben     hardst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dirty="0">
                <a:solidFill>
                  <a:schemeClr val="dk2"/>
                </a:solidFill>
              </a:rPr>
              <a:t>b</a:t>
            </a:r>
            <a:r>
              <a:rPr lang="nl-NL" sz="1800" dirty="0" smtClean="0">
                <a:solidFill>
                  <a:schemeClr val="dk2"/>
                </a:solidFill>
              </a:rPr>
              <a:t>angst       hengst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98" name="Google Shape;98;p15"/>
          <p:cNvSpPr txBox="1"/>
          <p:nvPr/>
        </p:nvSpPr>
        <p:spPr>
          <a:xfrm>
            <a:off x="6544629" y="2778010"/>
            <a:ext cx="2117100" cy="8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dirty="0">
                <a:solidFill>
                  <a:schemeClr val="dk2"/>
                </a:solidFill>
              </a:rPr>
              <a:t>k</a:t>
            </a:r>
            <a:r>
              <a:rPr lang="nl-NL" sz="1800" dirty="0" smtClean="0">
                <a:solidFill>
                  <a:schemeClr val="dk2"/>
                </a:solidFill>
              </a:rPr>
              <a:t>noeien     graaien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dirty="0">
                <a:solidFill>
                  <a:schemeClr val="dk2"/>
                </a:solidFill>
              </a:rPr>
              <a:t>t</a:t>
            </a:r>
            <a:r>
              <a:rPr lang="nl-NL" sz="1800" dirty="0" smtClean="0">
                <a:solidFill>
                  <a:schemeClr val="dk2"/>
                </a:solidFill>
              </a:rPr>
              <a:t>aken        warmst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99" name="Google Shape;99;p15"/>
          <p:cNvSpPr txBox="1"/>
          <p:nvPr/>
        </p:nvSpPr>
        <p:spPr>
          <a:xfrm>
            <a:off x="394475" y="4123525"/>
            <a:ext cx="13623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chemeClr val="dk2"/>
                </a:solidFill>
              </a:rPr>
              <a:t>zon</a:t>
            </a:r>
            <a:endParaRPr sz="18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81056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114</Words>
  <Application>Microsoft Office PowerPoint</Application>
  <PresentationFormat>Diavoorstelling (16:9)</PresentationFormat>
  <Paragraphs>63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6" baseType="lpstr">
      <vt:lpstr>Arial</vt:lpstr>
      <vt:lpstr>Simple Light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cp:lastModifiedBy>hans vdvlugt</cp:lastModifiedBy>
  <cp:revision>6</cp:revision>
  <cp:lastPrinted>2024-01-12T15:14:03Z</cp:lastPrinted>
  <dcterms:modified xsi:type="dcterms:W3CDTF">2024-01-12T15:32:41Z</dcterms:modified>
</cp:coreProperties>
</file>