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222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53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cb3798cf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acb3798cfa_0_1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12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cb3798cf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cb3798cfa_0_3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29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cb3798cf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cb3798cfa_0_3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21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47" y="113520"/>
            <a:ext cx="2652209" cy="19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095" y="116771"/>
            <a:ext cx="2705491" cy="19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099" y="116770"/>
            <a:ext cx="2682017" cy="19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48" y="2113099"/>
            <a:ext cx="2652209" cy="191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099" y="2113097"/>
            <a:ext cx="2682017" cy="1912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095" y="2113099"/>
            <a:ext cx="2705491" cy="191289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885080" y="522719"/>
            <a:ext cx="16797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leeg    paul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vier     duur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uil       bus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885116" y="581925"/>
            <a:ext cx="16797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ziet     rijk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zeil     joep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voet   rijk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682184" y="581925"/>
            <a:ext cx="16797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voet     val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jou     zien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deuk  guus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885080" y="2487710"/>
            <a:ext cx="16797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leeg   kous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haas  doel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pijn    keus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885116" y="2487710"/>
            <a:ext cx="16797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man    voet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guus   jouw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doet    loop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633948" y="2541720"/>
            <a:ext cx="16797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buik     lip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leer     keus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pijl      zus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4" name="Google Shape;82;p14"/>
          <p:cNvSpPr txBox="1"/>
          <p:nvPr/>
        </p:nvSpPr>
        <p:spPr>
          <a:xfrm>
            <a:off x="394475" y="4123525"/>
            <a:ext cx="13623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maan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48" y="261374"/>
            <a:ext cx="2619317" cy="190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691" y="260376"/>
            <a:ext cx="2652209" cy="19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958" y="260376"/>
            <a:ext cx="2634548" cy="19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62" y="2304965"/>
            <a:ext cx="2619303" cy="18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405" y="2304965"/>
            <a:ext cx="2648101" cy="18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691" y="2293107"/>
            <a:ext cx="2652209" cy="190204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625847" y="791847"/>
            <a:ext cx="1952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dagboek   kookles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deurbel     voordeur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773182" y="761078"/>
            <a:ext cx="1952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kookboek  voorruit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zandbak    tuindeur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724062" y="768189"/>
            <a:ext cx="1952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boomtak  zeilboot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oprit         postbus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81156" y="2824578"/>
            <a:ext cx="1952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oorbel     soepkom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roeiboot  keelpijn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737405" y="2824578"/>
            <a:ext cx="1952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voordeur   viskom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tuinpad     buurman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724062" y="2824578"/>
            <a:ext cx="1952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oppas       voetbal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dirty="0">
                <a:solidFill>
                  <a:schemeClr val="dk2"/>
                </a:solidFill>
              </a:rPr>
              <a:t>fietspomp boomhut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94475" y="4123525"/>
            <a:ext cx="13623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maan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20" y="135353"/>
            <a:ext cx="2672688" cy="19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230" y="138665"/>
            <a:ext cx="2652209" cy="19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56" y="138665"/>
            <a:ext cx="2652209" cy="19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20" y="2122621"/>
            <a:ext cx="2672688" cy="191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56" y="2139700"/>
            <a:ext cx="2652209" cy="19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230" y="2166300"/>
            <a:ext cx="2652209" cy="190204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623859" y="702702"/>
            <a:ext cx="1866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afwasteil  buitendeur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2"/>
                </a:solidFill>
              </a:rPr>
              <a:t>keukenkast zithoek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3451460" y="666824"/>
            <a:ext cx="22920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dirty="0">
                <a:solidFill>
                  <a:schemeClr val="dk2"/>
                </a:solidFill>
              </a:rPr>
              <a:t>l</a:t>
            </a:r>
            <a:r>
              <a:rPr lang="nl" dirty="0">
                <a:solidFill>
                  <a:schemeClr val="dk2"/>
                </a:solidFill>
              </a:rPr>
              <a:t>ampenkap  brievenbus bagagedrager deurklopper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2"/>
              </a:solidFill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442934" y="702702"/>
            <a:ext cx="20088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dk2"/>
                </a:solidFill>
              </a:rPr>
              <a:t>tuinslang      flessenrek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dk2"/>
                </a:solidFill>
              </a:rPr>
              <a:t>kastenwand fietsenrek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98609" y="2662631"/>
            <a:ext cx="2117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dk2"/>
                </a:solidFill>
              </a:rPr>
              <a:t>buurvrouw  keukendoek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dk2"/>
                </a:solidFill>
              </a:rPr>
              <a:t>slaaptrein   vogelzaad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538910" y="2695454"/>
            <a:ext cx="2117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dk2"/>
                </a:solidFill>
              </a:rPr>
              <a:t>schrijfbureau  vogelhuis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dk2"/>
                </a:solidFill>
              </a:rPr>
              <a:t>plantenspuit  dekenkist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516560" y="2697771"/>
            <a:ext cx="2117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dk2"/>
                </a:solidFill>
              </a:rPr>
              <a:t>boekentas  fietspomp 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chemeClr val="dk2"/>
                </a:solidFill>
              </a:rPr>
              <a:t>draaistoel   haardvuur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94475" y="4123525"/>
            <a:ext cx="13623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zon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48" y="163665"/>
            <a:ext cx="2652209" cy="190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792" y="163666"/>
            <a:ext cx="2652209" cy="190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195" y="167602"/>
            <a:ext cx="2657851" cy="189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49" y="2238089"/>
            <a:ext cx="2639900" cy="18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195" y="2238089"/>
            <a:ext cx="2657851" cy="18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792" y="2238089"/>
            <a:ext cx="2652209" cy="188543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831275" y="666824"/>
            <a:ext cx="1866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b</a:t>
            </a:r>
            <a:r>
              <a:rPr lang="nl" sz="1800" dirty="0" smtClean="0">
                <a:solidFill>
                  <a:schemeClr val="dk2"/>
                </a:solidFill>
              </a:rPr>
              <a:t>allen     koken</a:t>
            </a:r>
            <a:endParaRPr lang="nl"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p</a:t>
            </a:r>
            <a:r>
              <a:rPr lang="nl" sz="1800" dirty="0" smtClean="0">
                <a:solidFill>
                  <a:schemeClr val="dk2"/>
                </a:solidFill>
              </a:rPr>
              <a:t>ennen  kegel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 smtClean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 smtClean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 smtClean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3511428" y="666824"/>
            <a:ext cx="2163384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s</a:t>
            </a:r>
            <a:r>
              <a:rPr lang="nl-NL" sz="1800" dirty="0" smtClean="0">
                <a:solidFill>
                  <a:schemeClr val="dk2"/>
                </a:solidFill>
              </a:rPr>
              <a:t>navel        lopen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h</a:t>
            </a:r>
            <a:r>
              <a:rPr lang="nl-NL" sz="1800" dirty="0" smtClean="0">
                <a:solidFill>
                  <a:schemeClr val="dk2"/>
                </a:solidFill>
              </a:rPr>
              <a:t>aaien       plooien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479741" y="666824"/>
            <a:ext cx="2246876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d</a:t>
            </a:r>
            <a:r>
              <a:rPr lang="nl-NL" sz="1800" dirty="0" smtClean="0">
                <a:solidFill>
                  <a:schemeClr val="dk2"/>
                </a:solidFill>
              </a:rPr>
              <a:t>raaien      kooien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h</a:t>
            </a:r>
            <a:r>
              <a:rPr lang="nl-NL" sz="1800" dirty="0" smtClean="0">
                <a:solidFill>
                  <a:schemeClr val="dk2"/>
                </a:solidFill>
              </a:rPr>
              <a:t>erfst        gouden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706025" y="2778010"/>
            <a:ext cx="2117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k</a:t>
            </a:r>
            <a:r>
              <a:rPr lang="nl-NL" sz="1800" dirty="0" smtClean="0">
                <a:solidFill>
                  <a:schemeClr val="dk2"/>
                </a:solidFill>
              </a:rPr>
              <a:t>unstje      luchtje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s</a:t>
            </a:r>
            <a:r>
              <a:rPr lang="nl-NL" sz="1800" dirty="0" smtClean="0">
                <a:solidFill>
                  <a:schemeClr val="dk2"/>
                </a:solidFill>
              </a:rPr>
              <a:t>likken      glijden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452324" y="2761257"/>
            <a:ext cx="2117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k</a:t>
            </a:r>
            <a:r>
              <a:rPr lang="nl-NL" sz="1800" dirty="0" smtClean="0">
                <a:solidFill>
                  <a:schemeClr val="dk2"/>
                </a:solidFill>
              </a:rPr>
              <a:t>rabben     hardst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b</a:t>
            </a:r>
            <a:r>
              <a:rPr lang="nl-NL" sz="1800" dirty="0" smtClean="0">
                <a:solidFill>
                  <a:schemeClr val="dk2"/>
                </a:solidFill>
              </a:rPr>
              <a:t>angst       hengst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544629" y="2778010"/>
            <a:ext cx="21171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k</a:t>
            </a:r>
            <a:r>
              <a:rPr lang="nl-NL" sz="1800" dirty="0" smtClean="0">
                <a:solidFill>
                  <a:schemeClr val="dk2"/>
                </a:solidFill>
              </a:rPr>
              <a:t>noeien     graaien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2"/>
                </a:solidFill>
              </a:rPr>
              <a:t>t</a:t>
            </a:r>
            <a:r>
              <a:rPr lang="nl-NL" sz="1800" dirty="0" smtClean="0">
                <a:solidFill>
                  <a:schemeClr val="dk2"/>
                </a:solidFill>
              </a:rPr>
              <a:t>aken        warmst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94475" y="4123525"/>
            <a:ext cx="13623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zon</a:t>
            </a:r>
            <a:endParaRPr sz="1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105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114</Words>
  <Application>Microsoft Office PowerPoint</Application>
  <PresentationFormat>Diavoorstelling (16:9)</PresentationFormat>
  <Paragraphs>63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hans vdvlugt</cp:lastModifiedBy>
  <cp:revision>6</cp:revision>
  <cp:lastPrinted>2024-01-12T15:14:03Z</cp:lastPrinted>
  <dcterms:modified xsi:type="dcterms:W3CDTF">2024-01-12T15:32:41Z</dcterms:modified>
</cp:coreProperties>
</file>