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Caveat"/>
      <p:regular r:id="rId22"/>
      <p:bold r:id="rId23"/>
    </p:embeddedFont>
    <p:embeddedFont>
      <p:font typeface="Pacifico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Caveat-regular.fnt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font" Target="fonts/Pacifico-regular.fntdata"/><Relationship Id="rId12" Type="http://schemas.openxmlformats.org/officeDocument/2006/relationships/slide" Target="slides/slide7.xml"/><Relationship Id="rId23" Type="http://schemas.openxmlformats.org/officeDocument/2006/relationships/font" Target="fonts/Cave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91e941183d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91e941183d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91e941183d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91e941183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91e941183d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91e941183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91e941183d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91e941183d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91e941183d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91e941183d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91e941183d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91e941183d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91e941183d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91e941183d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922b51a85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922b51a85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91e941183d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91e941183d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91e941183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91e941183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91e941183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91e941183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91e941183d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91e941183d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91e941183d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91e941183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91e941183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91e941183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91e941183d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91e941183d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991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991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1288" y="838525"/>
            <a:ext cx="11889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0">
                <a:latin typeface="Pacifico"/>
                <a:ea typeface="Pacifico"/>
                <a:cs typeface="Pacifico"/>
                <a:sym typeface="Pacifico"/>
              </a:rPr>
              <a:t>a</a:t>
            </a:r>
            <a:endParaRPr sz="13500"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803813" y="1140650"/>
            <a:ext cx="11889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0">
                <a:latin typeface="Pacifico"/>
                <a:ea typeface="Pacifico"/>
                <a:cs typeface="Pacifico"/>
                <a:sym typeface="Pacifico"/>
              </a:rPr>
              <a:t>b</a:t>
            </a:r>
            <a:endParaRPr sz="13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903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2"/>
          <p:cNvSpPr txBox="1"/>
          <p:nvPr/>
        </p:nvSpPr>
        <p:spPr>
          <a:xfrm>
            <a:off x="1902375" y="422750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u</a:t>
            </a:r>
            <a:endParaRPr sz="3200"/>
          </a:p>
        </p:txBody>
      </p:sp>
      <p:sp>
        <p:nvSpPr>
          <p:cNvPr id="129" name="Google Shape;129;p22"/>
          <p:cNvSpPr txBox="1"/>
          <p:nvPr/>
        </p:nvSpPr>
        <p:spPr>
          <a:xfrm>
            <a:off x="6617000" y="504675"/>
            <a:ext cx="30000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6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v</a:t>
            </a:r>
            <a:endParaRPr sz="4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5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3"/>
          <p:cNvSpPr txBox="1"/>
          <p:nvPr/>
        </p:nvSpPr>
        <p:spPr>
          <a:xfrm>
            <a:off x="6904950" y="625325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z</a:t>
            </a:r>
            <a:endParaRPr sz="3200"/>
          </a:p>
        </p:txBody>
      </p:sp>
      <p:sp>
        <p:nvSpPr>
          <p:cNvPr id="137" name="Google Shape;137;p23"/>
          <p:cNvSpPr txBox="1"/>
          <p:nvPr/>
        </p:nvSpPr>
        <p:spPr>
          <a:xfrm>
            <a:off x="2054775" y="575150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w</a:t>
            </a:r>
            <a:endParaRPr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207925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4"/>
          <p:cNvSpPr txBox="1"/>
          <p:nvPr/>
        </p:nvSpPr>
        <p:spPr>
          <a:xfrm>
            <a:off x="1572000" y="510825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a</a:t>
            </a: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u</a:t>
            </a:r>
            <a:endParaRPr sz="3200"/>
          </a:p>
        </p:txBody>
      </p:sp>
      <p:sp>
        <p:nvSpPr>
          <p:cNvPr id="145" name="Google Shape;145;p24"/>
          <p:cNvSpPr txBox="1"/>
          <p:nvPr/>
        </p:nvSpPr>
        <p:spPr>
          <a:xfrm>
            <a:off x="6372975" y="716050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o</a:t>
            </a: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u</a:t>
            </a:r>
            <a:endParaRPr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5"/>
          <p:cNvSpPr txBox="1"/>
          <p:nvPr/>
        </p:nvSpPr>
        <p:spPr>
          <a:xfrm>
            <a:off x="1928800" y="546075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ei</a:t>
            </a:r>
            <a:endParaRPr sz="3200"/>
          </a:p>
        </p:txBody>
      </p:sp>
      <p:sp>
        <p:nvSpPr>
          <p:cNvPr id="153" name="Google Shape;153;p25"/>
          <p:cNvSpPr txBox="1"/>
          <p:nvPr/>
        </p:nvSpPr>
        <p:spPr>
          <a:xfrm>
            <a:off x="6616975" y="636800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ie</a:t>
            </a:r>
            <a:endParaRPr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6"/>
          <p:cNvSpPr txBox="1"/>
          <p:nvPr/>
        </p:nvSpPr>
        <p:spPr>
          <a:xfrm>
            <a:off x="1902375" y="422750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ij</a:t>
            </a:r>
            <a:endParaRPr sz="3200"/>
          </a:p>
        </p:txBody>
      </p:sp>
      <p:sp>
        <p:nvSpPr>
          <p:cNvPr id="161" name="Google Shape;161;p26"/>
          <p:cNvSpPr txBox="1"/>
          <p:nvPr/>
        </p:nvSpPr>
        <p:spPr>
          <a:xfrm>
            <a:off x="6343975" y="610375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e</a:t>
            </a: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u</a:t>
            </a:r>
            <a:endParaRPr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7"/>
          <p:cNvSpPr txBox="1"/>
          <p:nvPr/>
        </p:nvSpPr>
        <p:spPr>
          <a:xfrm>
            <a:off x="1902375" y="422750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ui</a:t>
            </a:r>
            <a:endParaRPr sz="3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3575" y="1991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080388" y="724025"/>
            <a:ext cx="11889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400">
                <a:latin typeface="Caveat"/>
                <a:ea typeface="Caveat"/>
                <a:cs typeface="Caveat"/>
                <a:sym typeface="Caveat"/>
              </a:rPr>
              <a:t>d</a:t>
            </a:r>
            <a:endParaRPr sz="14900"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041613" y="838525"/>
            <a:ext cx="11889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0">
                <a:latin typeface="Caveat"/>
                <a:ea typeface="Caveat"/>
                <a:cs typeface="Caveat"/>
                <a:sym typeface="Caveat"/>
              </a:rPr>
              <a:t>e</a:t>
            </a:r>
            <a:endParaRPr sz="14500"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3575" y="225525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2104950" y="968825"/>
            <a:ext cx="30000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f</a:t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6757925" y="689625"/>
            <a:ext cx="30000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g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3575" y="207925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2025550" y="1118550"/>
            <a:ext cx="30000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0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rPr>
              <a:t>h</a:t>
            </a:r>
            <a:endParaRPr sz="100"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6863625" y="695800"/>
            <a:ext cx="30000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44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i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903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2113625" y="722225"/>
            <a:ext cx="30000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j</a:t>
            </a:r>
            <a:endParaRPr/>
          </a:p>
        </p:txBody>
      </p:sp>
      <p:sp>
        <p:nvSpPr>
          <p:cNvPr id="89" name="Google Shape;89;p17"/>
          <p:cNvSpPr txBox="1"/>
          <p:nvPr/>
        </p:nvSpPr>
        <p:spPr>
          <a:xfrm>
            <a:off x="6572975" y="962675"/>
            <a:ext cx="30000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k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3048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8"/>
          <p:cNvSpPr txBox="1"/>
          <p:nvPr/>
        </p:nvSpPr>
        <p:spPr>
          <a:xfrm>
            <a:off x="1937625" y="695775"/>
            <a:ext cx="30000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l</a:t>
            </a:r>
            <a:endParaRPr/>
          </a:p>
        </p:txBody>
      </p:sp>
      <p:sp>
        <p:nvSpPr>
          <p:cNvPr id="97" name="Google Shape;97;p18"/>
          <p:cNvSpPr txBox="1"/>
          <p:nvPr/>
        </p:nvSpPr>
        <p:spPr>
          <a:xfrm>
            <a:off x="6533150" y="695775"/>
            <a:ext cx="30000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m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903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9"/>
          <p:cNvSpPr txBox="1"/>
          <p:nvPr/>
        </p:nvSpPr>
        <p:spPr>
          <a:xfrm>
            <a:off x="1862650" y="528425"/>
            <a:ext cx="3000000" cy="26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5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n</a:t>
            </a:r>
            <a:endParaRPr sz="4200"/>
          </a:p>
        </p:txBody>
      </p:sp>
      <p:sp>
        <p:nvSpPr>
          <p:cNvPr id="105" name="Google Shape;105;p19"/>
          <p:cNvSpPr txBox="1"/>
          <p:nvPr/>
        </p:nvSpPr>
        <p:spPr>
          <a:xfrm>
            <a:off x="6617025" y="574625"/>
            <a:ext cx="3000000" cy="25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5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o</a:t>
            </a:r>
            <a:endParaRPr sz="3600"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99125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0"/>
          <p:cNvSpPr txBox="1"/>
          <p:nvPr/>
        </p:nvSpPr>
        <p:spPr>
          <a:xfrm>
            <a:off x="1858225" y="598900"/>
            <a:ext cx="30000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p</a:t>
            </a:r>
            <a:endParaRPr/>
          </a:p>
        </p:txBody>
      </p:sp>
      <p:sp>
        <p:nvSpPr>
          <p:cNvPr id="113" name="Google Shape;113;p20"/>
          <p:cNvSpPr txBox="1"/>
          <p:nvPr/>
        </p:nvSpPr>
        <p:spPr>
          <a:xfrm>
            <a:off x="6669850" y="804150"/>
            <a:ext cx="30000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9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r</a:t>
            </a:r>
            <a:endParaRPr sz="2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825" y="152400"/>
            <a:ext cx="44811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2325" y="190300"/>
            <a:ext cx="448117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1"/>
          <p:cNvSpPr txBox="1"/>
          <p:nvPr/>
        </p:nvSpPr>
        <p:spPr>
          <a:xfrm>
            <a:off x="1928825" y="457975"/>
            <a:ext cx="30000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9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s</a:t>
            </a:r>
            <a:endParaRPr sz="2300"/>
          </a:p>
        </p:txBody>
      </p:sp>
      <p:sp>
        <p:nvSpPr>
          <p:cNvPr id="121" name="Google Shape;121;p21"/>
          <p:cNvSpPr txBox="1"/>
          <p:nvPr/>
        </p:nvSpPr>
        <p:spPr>
          <a:xfrm>
            <a:off x="6740300" y="839350"/>
            <a:ext cx="3000000" cy="21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