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228200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ea69048bf6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ea69048bf6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3768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34201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871600"/>
            <a:ext cx="6733400" cy="320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l="11361" r="49311"/>
          <a:stretch/>
        </p:blipFill>
        <p:spPr>
          <a:xfrm>
            <a:off x="6495975" y="871600"/>
            <a:ext cx="2648027" cy="32083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/>
          <p:nvPr/>
        </p:nvSpPr>
        <p:spPr>
          <a:xfrm>
            <a:off x="176525" y="3818400"/>
            <a:ext cx="577500" cy="588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/>
              <a:t>1</a:t>
            </a:r>
            <a:endParaRPr sz="3000"/>
          </a:p>
        </p:txBody>
      </p:sp>
      <p:sp>
        <p:nvSpPr>
          <p:cNvPr id="57" name="Google Shape;57;p13"/>
          <p:cNvSpPr/>
          <p:nvPr/>
        </p:nvSpPr>
        <p:spPr>
          <a:xfrm>
            <a:off x="884700" y="3818400"/>
            <a:ext cx="577500" cy="588600"/>
          </a:xfrm>
          <a:prstGeom prst="rect">
            <a:avLst/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/>
              <a:t>2</a:t>
            </a:r>
            <a:endParaRPr sz="3000"/>
          </a:p>
        </p:txBody>
      </p:sp>
      <p:sp>
        <p:nvSpPr>
          <p:cNvPr id="58" name="Google Shape;58;p13"/>
          <p:cNvSpPr/>
          <p:nvPr/>
        </p:nvSpPr>
        <p:spPr>
          <a:xfrm>
            <a:off x="1734525" y="3818400"/>
            <a:ext cx="577500" cy="588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/>
              <a:t>3</a:t>
            </a:r>
            <a:endParaRPr sz="3000"/>
          </a:p>
        </p:txBody>
      </p:sp>
      <p:sp>
        <p:nvSpPr>
          <p:cNvPr id="59" name="Google Shape;59;p13"/>
          <p:cNvSpPr/>
          <p:nvPr/>
        </p:nvSpPr>
        <p:spPr>
          <a:xfrm>
            <a:off x="2693325" y="3818400"/>
            <a:ext cx="577500" cy="588600"/>
          </a:xfrm>
          <a:prstGeom prst="rect">
            <a:avLst/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/>
              <a:t>4</a:t>
            </a:r>
            <a:endParaRPr sz="3000"/>
          </a:p>
        </p:txBody>
      </p:sp>
      <p:sp>
        <p:nvSpPr>
          <p:cNvPr id="60" name="Google Shape;60;p13"/>
          <p:cNvSpPr/>
          <p:nvPr/>
        </p:nvSpPr>
        <p:spPr>
          <a:xfrm>
            <a:off x="3575825" y="3818400"/>
            <a:ext cx="577500" cy="588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/>
              <a:t>5</a:t>
            </a:r>
            <a:endParaRPr sz="3000"/>
          </a:p>
        </p:txBody>
      </p:sp>
      <p:sp>
        <p:nvSpPr>
          <p:cNvPr id="61" name="Google Shape;61;p13"/>
          <p:cNvSpPr/>
          <p:nvPr/>
        </p:nvSpPr>
        <p:spPr>
          <a:xfrm>
            <a:off x="4338475" y="3818400"/>
            <a:ext cx="577500" cy="588600"/>
          </a:xfrm>
          <a:prstGeom prst="rect">
            <a:avLst/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/>
              <a:t>6</a:t>
            </a:r>
            <a:endParaRPr sz="3000"/>
          </a:p>
        </p:txBody>
      </p:sp>
      <p:sp>
        <p:nvSpPr>
          <p:cNvPr id="62" name="Google Shape;62;p13"/>
          <p:cNvSpPr/>
          <p:nvPr/>
        </p:nvSpPr>
        <p:spPr>
          <a:xfrm>
            <a:off x="5035900" y="3818400"/>
            <a:ext cx="577500" cy="588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/>
              <a:t>7</a:t>
            </a:r>
            <a:endParaRPr sz="3000"/>
          </a:p>
        </p:txBody>
      </p:sp>
      <p:sp>
        <p:nvSpPr>
          <p:cNvPr id="63" name="Google Shape;63;p13"/>
          <p:cNvSpPr/>
          <p:nvPr/>
        </p:nvSpPr>
        <p:spPr>
          <a:xfrm>
            <a:off x="5831050" y="3818400"/>
            <a:ext cx="577500" cy="588600"/>
          </a:xfrm>
          <a:prstGeom prst="rect">
            <a:avLst/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/>
              <a:t>8</a:t>
            </a:r>
            <a:endParaRPr sz="3000"/>
          </a:p>
        </p:txBody>
      </p:sp>
      <p:sp>
        <p:nvSpPr>
          <p:cNvPr id="64" name="Google Shape;64;p13"/>
          <p:cNvSpPr/>
          <p:nvPr/>
        </p:nvSpPr>
        <p:spPr>
          <a:xfrm>
            <a:off x="6626200" y="3818400"/>
            <a:ext cx="577500" cy="588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/>
              <a:t>9</a:t>
            </a:r>
            <a:endParaRPr sz="3000"/>
          </a:p>
        </p:txBody>
      </p:sp>
      <p:sp>
        <p:nvSpPr>
          <p:cNvPr id="65" name="Google Shape;65;p13"/>
          <p:cNvSpPr/>
          <p:nvPr/>
        </p:nvSpPr>
        <p:spPr>
          <a:xfrm>
            <a:off x="7465325" y="3818400"/>
            <a:ext cx="577500" cy="588600"/>
          </a:xfrm>
          <a:prstGeom prst="rect">
            <a:avLst/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700"/>
              <a:t>10</a:t>
            </a:r>
            <a:endParaRPr sz="2700"/>
          </a:p>
        </p:txBody>
      </p:sp>
      <p:sp>
        <p:nvSpPr>
          <p:cNvPr id="66" name="Google Shape;66;p13"/>
          <p:cNvSpPr/>
          <p:nvPr/>
        </p:nvSpPr>
        <p:spPr>
          <a:xfrm>
            <a:off x="8424125" y="3818400"/>
            <a:ext cx="577500" cy="588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700"/>
              <a:t>11</a:t>
            </a:r>
            <a:endParaRPr sz="2700"/>
          </a:p>
        </p:txBody>
      </p:sp>
      <p:sp>
        <p:nvSpPr>
          <p:cNvPr id="67" name="Google Shape;67;p13"/>
          <p:cNvSpPr/>
          <p:nvPr/>
        </p:nvSpPr>
        <p:spPr>
          <a:xfrm>
            <a:off x="2737400" y="494725"/>
            <a:ext cx="3888801" cy="87177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rgbClr val="0000FF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FF"/>
                </a:solidFill>
                <a:latin typeface="Arial Nova Cond Light" panose="020B0306020202020204" pitchFamily="34" charset="0"/>
              </a:rPr>
              <a:t>even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871600"/>
            <a:ext cx="6733400" cy="320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4"/>
          <p:cNvPicPr preferRelativeResize="0"/>
          <p:nvPr/>
        </p:nvPicPr>
        <p:blipFill rotWithShape="1">
          <a:blip r:embed="rId3">
            <a:alphaModFix/>
          </a:blip>
          <a:srcRect l="11361" r="49311"/>
          <a:stretch/>
        </p:blipFill>
        <p:spPr>
          <a:xfrm>
            <a:off x="6495975" y="871600"/>
            <a:ext cx="2648027" cy="320832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4"/>
          <p:cNvSpPr/>
          <p:nvPr/>
        </p:nvSpPr>
        <p:spPr>
          <a:xfrm>
            <a:off x="176525" y="3818400"/>
            <a:ext cx="577500" cy="5886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/>
              <a:t>1</a:t>
            </a:r>
            <a:endParaRPr sz="3000"/>
          </a:p>
        </p:txBody>
      </p:sp>
      <p:sp>
        <p:nvSpPr>
          <p:cNvPr id="75" name="Google Shape;75;p14"/>
          <p:cNvSpPr/>
          <p:nvPr/>
        </p:nvSpPr>
        <p:spPr>
          <a:xfrm>
            <a:off x="884700" y="3818400"/>
            <a:ext cx="577500" cy="588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/>
              <a:t>2</a:t>
            </a:r>
            <a:endParaRPr sz="3000"/>
          </a:p>
        </p:txBody>
      </p:sp>
      <p:sp>
        <p:nvSpPr>
          <p:cNvPr id="76" name="Google Shape;76;p14"/>
          <p:cNvSpPr/>
          <p:nvPr/>
        </p:nvSpPr>
        <p:spPr>
          <a:xfrm>
            <a:off x="1734525" y="3818400"/>
            <a:ext cx="577500" cy="5886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/>
              <a:t>3</a:t>
            </a:r>
            <a:endParaRPr sz="3000"/>
          </a:p>
        </p:txBody>
      </p:sp>
      <p:sp>
        <p:nvSpPr>
          <p:cNvPr id="77" name="Google Shape;77;p14"/>
          <p:cNvSpPr/>
          <p:nvPr/>
        </p:nvSpPr>
        <p:spPr>
          <a:xfrm>
            <a:off x="2693325" y="3818400"/>
            <a:ext cx="577500" cy="588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/>
              <a:t>4</a:t>
            </a:r>
            <a:endParaRPr sz="3000"/>
          </a:p>
        </p:txBody>
      </p:sp>
      <p:sp>
        <p:nvSpPr>
          <p:cNvPr id="78" name="Google Shape;78;p14"/>
          <p:cNvSpPr/>
          <p:nvPr/>
        </p:nvSpPr>
        <p:spPr>
          <a:xfrm>
            <a:off x="3575825" y="3818400"/>
            <a:ext cx="577500" cy="5886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/>
              <a:t>5</a:t>
            </a:r>
            <a:endParaRPr sz="3000"/>
          </a:p>
        </p:txBody>
      </p:sp>
      <p:sp>
        <p:nvSpPr>
          <p:cNvPr id="79" name="Google Shape;79;p14"/>
          <p:cNvSpPr/>
          <p:nvPr/>
        </p:nvSpPr>
        <p:spPr>
          <a:xfrm>
            <a:off x="4338475" y="3818400"/>
            <a:ext cx="577500" cy="588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/>
              <a:t>6</a:t>
            </a:r>
            <a:endParaRPr sz="3000"/>
          </a:p>
        </p:txBody>
      </p:sp>
      <p:sp>
        <p:nvSpPr>
          <p:cNvPr id="80" name="Google Shape;80;p14"/>
          <p:cNvSpPr/>
          <p:nvPr/>
        </p:nvSpPr>
        <p:spPr>
          <a:xfrm>
            <a:off x="5035900" y="3818400"/>
            <a:ext cx="577500" cy="5886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/>
              <a:t>7</a:t>
            </a:r>
            <a:endParaRPr sz="3000"/>
          </a:p>
        </p:txBody>
      </p:sp>
      <p:sp>
        <p:nvSpPr>
          <p:cNvPr id="81" name="Google Shape;81;p14"/>
          <p:cNvSpPr/>
          <p:nvPr/>
        </p:nvSpPr>
        <p:spPr>
          <a:xfrm>
            <a:off x="5831050" y="3818400"/>
            <a:ext cx="577500" cy="588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/>
              <a:t>8</a:t>
            </a:r>
            <a:endParaRPr sz="3000"/>
          </a:p>
        </p:txBody>
      </p:sp>
      <p:sp>
        <p:nvSpPr>
          <p:cNvPr id="82" name="Google Shape;82;p14"/>
          <p:cNvSpPr/>
          <p:nvPr/>
        </p:nvSpPr>
        <p:spPr>
          <a:xfrm>
            <a:off x="6626200" y="3818400"/>
            <a:ext cx="577500" cy="5886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/>
              <a:t>9</a:t>
            </a:r>
            <a:endParaRPr sz="3000"/>
          </a:p>
        </p:txBody>
      </p:sp>
      <p:sp>
        <p:nvSpPr>
          <p:cNvPr id="83" name="Google Shape;83;p14"/>
          <p:cNvSpPr/>
          <p:nvPr/>
        </p:nvSpPr>
        <p:spPr>
          <a:xfrm>
            <a:off x="7465325" y="3818400"/>
            <a:ext cx="577500" cy="588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700"/>
              <a:t>10</a:t>
            </a:r>
            <a:endParaRPr sz="2700"/>
          </a:p>
        </p:txBody>
      </p:sp>
      <p:sp>
        <p:nvSpPr>
          <p:cNvPr id="84" name="Google Shape;84;p14"/>
          <p:cNvSpPr/>
          <p:nvPr/>
        </p:nvSpPr>
        <p:spPr>
          <a:xfrm>
            <a:off x="8424125" y="3818400"/>
            <a:ext cx="577500" cy="5886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700"/>
              <a:t>11</a:t>
            </a:r>
            <a:endParaRPr sz="2700"/>
          </a:p>
        </p:txBody>
      </p:sp>
      <p:sp>
        <p:nvSpPr>
          <p:cNvPr id="85" name="Google Shape;85;p14"/>
          <p:cNvSpPr/>
          <p:nvPr/>
        </p:nvSpPr>
        <p:spPr>
          <a:xfrm>
            <a:off x="2087522" y="615822"/>
            <a:ext cx="5377803" cy="99535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 err="1">
                <a:ln w="9525" cap="flat" cmpd="sng">
                  <a:solidFill>
                    <a:srgbClr val="0000FF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FF"/>
                </a:solidFill>
                <a:latin typeface="Arial Nova Cond Light" panose="020B0306020202020204" pitchFamily="34" charset="0"/>
              </a:rPr>
              <a:t>oneven</a:t>
            </a:r>
            <a:endParaRPr b="0" i="0" dirty="0">
              <a:ln w="9525" cap="flat" cmpd="sng">
                <a:solidFill>
                  <a:srgbClr val="0000FF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FF"/>
              </a:solidFill>
              <a:latin typeface="Arial Nova Cond Light" panose="020B0306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Diavoorstelling (16:9)</PresentationFormat>
  <Paragraphs>24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Arial Nova Cond Light</vt:lpstr>
      <vt:lpstr>Simple Light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hans van der Vlugt</dc:creator>
  <cp:lastModifiedBy>hans vdvlugt</cp:lastModifiedBy>
  <cp:revision>2</cp:revision>
  <dcterms:modified xsi:type="dcterms:W3CDTF">2024-07-06T07:10:51Z</dcterms:modified>
</cp:coreProperties>
</file>