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80706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2536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a533111d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ea533111dd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370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ea533111dd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ea533111dd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0255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a533111d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ea533111d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677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ea533111d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ea533111d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259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ea533111dd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ea533111dd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435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ea533111dd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ea533111dd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3249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ea533111dd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ea533111dd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2770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ea533111dd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ea533111dd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412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ea533111dd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ea533111dd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82705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ea533111dd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ea533111dd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596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a53310fd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ea53310fd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8595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ea533111dd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ea533111dd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3769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ea533111dd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ea533111dd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54578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ea533111dd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ea533111dd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287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ea533111dd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ea533111dd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53079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ea533111dd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ea533111dd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5338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ea533111dd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ea533111dd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897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ea533111dd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ea533111dd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8834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a53310fd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ea53310fd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699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ea53310fd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ea53310fd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7317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ea53310fd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ea53310fd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298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a533111d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ea533111d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3079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a533111d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ea533111d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996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a533111d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ea533111d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0032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ea533111d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ea533111d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892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4106" y="1504412"/>
            <a:ext cx="1770987" cy="215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0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2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583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5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7825" y="1652500"/>
            <a:ext cx="150722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0025" y="1658950"/>
            <a:ext cx="1418075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3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887" y="15165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6400" y="1556425"/>
            <a:ext cx="1494000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712" y="15819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32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4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6" name="Google Shape;15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887" y="15165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712" y="15819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9887" y="15165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6102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5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887" y="15165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712" y="15819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6375" y="1522600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0875" y="1501350"/>
            <a:ext cx="1537450" cy="216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6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6" name="Google Shape;17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887" y="15165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712" y="15819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0225" y="1461050"/>
            <a:ext cx="1494000" cy="20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1575" y="1554200"/>
            <a:ext cx="1478325" cy="205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7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99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887" y="15165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712" y="158198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1300" y="1522600"/>
            <a:ext cx="1507225" cy="204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3475" y="1578250"/>
            <a:ext cx="1418075" cy="204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8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427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2700" y="1544375"/>
            <a:ext cx="1494000" cy="209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6477" y="1566828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0463" y="1657050"/>
            <a:ext cx="1212075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9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" name="Google Shape;20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427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6477" y="1566828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3612" y="1572236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1152" y="1554128"/>
            <a:ext cx="1494000" cy="205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0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5927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6477" y="1566828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4575" y="1600700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0875" y="1501350"/>
            <a:ext cx="1537450" cy="216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1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427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6477" y="1566828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8425" y="1544463"/>
            <a:ext cx="1494000" cy="20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1575" y="1554200"/>
            <a:ext cx="1478325" cy="205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2612" y="1581974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3127" y="1554116"/>
            <a:ext cx="1494000" cy="205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2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6" name="Google Shape;23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427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6477" y="1566828"/>
            <a:ext cx="1494000" cy="20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4000" y="1572875"/>
            <a:ext cx="1507225" cy="204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3475" y="1578925"/>
            <a:ext cx="1418075" cy="204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3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6" name="Google Shape;24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725" y="1566825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2700" y="1544375"/>
            <a:ext cx="1494000" cy="209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350" y="1600713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6638" y="1588000"/>
            <a:ext cx="1212075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4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6" name="Google Shape;25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725" y="1566825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350" y="1600713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0762" y="1560811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0575" y="1566825"/>
            <a:ext cx="1494000" cy="199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6" name="Google Shape;26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725" y="1566825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350" y="1600713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2600" y="1578250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0875" y="1501350"/>
            <a:ext cx="1537450" cy="216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6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6" name="Google Shape;27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725" y="1566825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350" y="1600713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8400" y="1444763"/>
            <a:ext cx="1494000" cy="20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1575" y="1554200"/>
            <a:ext cx="1478325" cy="205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7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7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6" name="Google Shape;28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725" y="1566825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350" y="1600713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4000" y="1572875"/>
            <a:ext cx="1507225" cy="204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3475" y="1578925"/>
            <a:ext cx="1418075" cy="204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8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5" name="Google Shape;29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225" y="1514075"/>
            <a:ext cx="1537450" cy="2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9550" y="1528625"/>
            <a:ext cx="1489000" cy="21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4600" y="1488000"/>
            <a:ext cx="1770000" cy="21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5125" y="1471048"/>
            <a:ext cx="1770000" cy="2201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6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8438" y="1434408"/>
            <a:ext cx="1782325" cy="227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8724" y="1519075"/>
            <a:ext cx="1702575" cy="220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0000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5537" y="1491683"/>
            <a:ext cx="1768125" cy="2179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5298" y="1491675"/>
            <a:ext cx="1634052" cy="210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8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583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5625" y="1515913"/>
            <a:ext cx="1604875" cy="213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5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6963" y="1588013"/>
            <a:ext cx="1212075" cy="19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9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583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5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4787" y="1636449"/>
            <a:ext cx="1493975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4377" y="1544366"/>
            <a:ext cx="1494000" cy="205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0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583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5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9325" y="1578250"/>
            <a:ext cx="1477303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5600" y="1527325"/>
            <a:ext cx="1537450" cy="216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/>
          <p:nvPr/>
        </p:nvSpPr>
        <p:spPr>
          <a:xfrm>
            <a:off x="285500" y="25500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1"/>
          <p:cNvSpPr/>
          <p:nvPr/>
        </p:nvSpPr>
        <p:spPr>
          <a:xfrm>
            <a:off x="4666025" y="245250"/>
            <a:ext cx="4228200" cy="4653000"/>
          </a:xfrm>
          <a:prstGeom prst="frame">
            <a:avLst>
              <a:gd name="adj1" fmla="val 12500"/>
            </a:avLst>
          </a:prstGeom>
          <a:solidFill>
            <a:srgbClr val="FFFF00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583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588" y="1578250"/>
            <a:ext cx="1212075" cy="19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474" y="1544463"/>
            <a:ext cx="1609847" cy="20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5400" y="1578250"/>
            <a:ext cx="1478325" cy="205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28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van der Vlugt</dc:creator>
  <cp:lastModifiedBy>hans vdvlugt</cp:lastModifiedBy>
  <cp:revision>1</cp:revision>
  <dcterms:modified xsi:type="dcterms:W3CDTF">2024-07-06T07:16:23Z</dcterms:modified>
</cp:coreProperties>
</file>