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7807066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25368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ea533111dd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ea533111dd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3706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ea533111dd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2ea533111dd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02552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ea533111dd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ea533111dd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6775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ea533111dd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2ea533111dd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25970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ea533111dd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2ea533111dd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74350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2ea533111dd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2ea533111dd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032498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ea533111dd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2ea533111dd_0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27700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ea533111dd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2ea533111dd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04120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ea533111dd_0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2ea533111dd_0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82705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2ea533111dd_0_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2ea533111dd_0_1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4596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ea53310fd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ea53310fd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85959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2ea533111dd_0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2ea533111dd_0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37693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2ea533111dd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2ea533111dd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54578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ea533111dd_0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2ea533111dd_0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2873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2ea533111dd_0_1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2ea533111dd_0_1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53079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2ea533111dd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2ea533111dd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53384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ea533111dd_0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2ea533111dd_0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18978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2ea533111dd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2ea533111dd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8834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ea53310fd8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ea53310fd8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2699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ea53310fd8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ea53310fd8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7317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ea53310fd8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ea53310fd8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52980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ea533111dd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ea533111dd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3079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ea533111dd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ea533111dd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99618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ea533111dd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ea533111dd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0032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ea533111dd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ea533111dd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8892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4106" y="1504412"/>
            <a:ext cx="1770987" cy="2154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74088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2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6" name="Google Shape;13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15838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4588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57825" y="1652500"/>
            <a:ext cx="150722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50025" y="1658950"/>
            <a:ext cx="1418075" cy="19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99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3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99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6" name="Google Shape;14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7887" y="1516586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16400" y="1556425"/>
            <a:ext cx="1494000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5712" y="1581986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73288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99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24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99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6" name="Google Shape;15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7887" y="1516586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5712" y="1581986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49887" y="1516586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76102" y="1544366"/>
            <a:ext cx="1494000" cy="20547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5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99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25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99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6" name="Google Shape;16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7887" y="1516586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5712" y="1581986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86375" y="1522600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10875" y="1501350"/>
            <a:ext cx="1537450" cy="216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6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99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26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99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6" name="Google Shape;17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7887" y="1516586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5712" y="1581986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80225" y="1461050"/>
            <a:ext cx="1494000" cy="2054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2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31575" y="1554200"/>
            <a:ext cx="1478325" cy="205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7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99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27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99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6" name="Google Shape;186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7887" y="1516586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5712" y="1581986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21300" y="1522600"/>
            <a:ext cx="1507225" cy="2042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13475" y="1578250"/>
            <a:ext cx="1418075" cy="2042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28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96" name="Google Shape;196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0427" y="1544366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92700" y="1544375"/>
            <a:ext cx="1494000" cy="2099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46477" y="1566828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40463" y="1657050"/>
            <a:ext cx="1212075" cy="19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9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9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6" name="Google Shape;206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0427" y="1544366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46477" y="1566828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93612" y="1572236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41152" y="1554128"/>
            <a:ext cx="1494000" cy="20547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0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30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16" name="Google Shape;216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5927" y="1544366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46477" y="1566828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64575" y="1600700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10875" y="1501350"/>
            <a:ext cx="1537450" cy="216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1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31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26" name="Google Shape;226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0427" y="1544366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46477" y="1566828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58425" y="1544463"/>
            <a:ext cx="1494000" cy="2054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31575" y="1554200"/>
            <a:ext cx="1478325" cy="205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4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2612" y="1581974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33127" y="1554116"/>
            <a:ext cx="1494000" cy="20547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2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32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36" name="Google Shape;236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0427" y="1544366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46477" y="1566828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54000" y="1572875"/>
            <a:ext cx="1507225" cy="2042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3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13475" y="1578925"/>
            <a:ext cx="1418075" cy="2042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3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33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6" name="Google Shape;246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9725" y="1566825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92700" y="1544375"/>
            <a:ext cx="1494000" cy="2099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9350" y="1600713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3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16638" y="1588000"/>
            <a:ext cx="1212075" cy="19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4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34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56" name="Google Shape;256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9725" y="1566825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9350" y="1600713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8" name="Google Shape;258;p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70762" y="1560811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3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30575" y="1566825"/>
            <a:ext cx="1494000" cy="1999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5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35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66" name="Google Shape;266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9725" y="1566825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9350" y="1600713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42600" y="1578250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10875" y="1501350"/>
            <a:ext cx="1537450" cy="216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6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36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76" name="Google Shape;276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9725" y="1566825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9350" y="1600713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58400" y="1444763"/>
            <a:ext cx="1494000" cy="2054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" name="Google Shape;279;p3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31575" y="1554200"/>
            <a:ext cx="1478325" cy="205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7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37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FF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86" name="Google Shape;286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9725" y="1566825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9350" y="1600713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p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54000" y="1572875"/>
            <a:ext cx="1507225" cy="2042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p3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13475" y="1578925"/>
            <a:ext cx="1418075" cy="2042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8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95" name="Google Shape;295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6225" y="1514075"/>
            <a:ext cx="1537450" cy="216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3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99550" y="1528625"/>
            <a:ext cx="1489000" cy="213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5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4600" y="1488000"/>
            <a:ext cx="1770000" cy="21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95125" y="1471048"/>
            <a:ext cx="1770000" cy="22014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6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08438" y="1434408"/>
            <a:ext cx="1782325" cy="2274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68724" y="1519075"/>
            <a:ext cx="1702575" cy="2208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7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00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5537" y="1491683"/>
            <a:ext cx="1768125" cy="2179629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85298" y="1491675"/>
            <a:ext cx="1634052" cy="2103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8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6" name="Google Shape;9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15838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85625" y="1515913"/>
            <a:ext cx="1604875" cy="21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4588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76963" y="1588013"/>
            <a:ext cx="1212075" cy="19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9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6" name="Google Shape;10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15838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4588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64787" y="1636449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34377" y="1544366"/>
            <a:ext cx="1494000" cy="20547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20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6" name="Google Shape;11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15838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4588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79325" y="1578250"/>
            <a:ext cx="1477303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25600" y="1527325"/>
            <a:ext cx="1537450" cy="216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21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FF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6" name="Google Shape;12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15838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4588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40474" y="1544463"/>
            <a:ext cx="1609847" cy="2054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35400" y="1578250"/>
            <a:ext cx="1478325" cy="205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Diavoorstelling (16:9)</PresentationFormat>
  <Paragraphs>0</Paragraphs>
  <Slides>26</Slides>
  <Notes>26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26</vt:i4>
      </vt:variant>
    </vt:vector>
  </HeadingPairs>
  <TitlesOfParts>
    <vt:vector size="28" baseType="lpstr">
      <vt:lpstr>Arial</vt:lpstr>
      <vt:lpstr>Simple Light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van der Vlugt</dc:creator>
  <cp:lastModifiedBy>hans vdvlugt</cp:lastModifiedBy>
  <cp:revision>1</cp:revision>
  <dcterms:modified xsi:type="dcterms:W3CDTF">2024-07-06T07:16:23Z</dcterms:modified>
</cp:coreProperties>
</file>