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42352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4759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eac1fb4b05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eac1fb4b05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0897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eac1fb4b0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eac1fb4b05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1316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274151" cy="466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7519" y="152399"/>
            <a:ext cx="4368069" cy="4755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22164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869606" cy="48386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Diavoorstelling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van der Vlugt</dc:creator>
  <cp:lastModifiedBy>hans vdvlugt</cp:lastModifiedBy>
  <cp:revision>2</cp:revision>
  <dcterms:modified xsi:type="dcterms:W3CDTF">2024-07-09T07:37:41Z</dcterms:modified>
</cp:coreProperties>
</file>