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2352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75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ac1fb4b0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ac1fb4b0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89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ac1fb4b0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eac1fb4b0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31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74151" cy="466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519" y="152399"/>
            <a:ext cx="4368069" cy="475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2216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69606" cy="483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Diavoorstelling (16:9)</PresentationFormat>
  <Paragraphs>0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van der Vlugt</dc:creator>
  <cp:lastModifiedBy>hans vdvlugt</cp:lastModifiedBy>
  <cp:revision>2</cp:revision>
  <dcterms:modified xsi:type="dcterms:W3CDTF">2024-07-09T07:37:41Z</dcterms:modified>
</cp:coreProperties>
</file>