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64124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ea533150b3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ea533150b3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4697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ea533150b3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ea533150b3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92228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ea533150b3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2ea533150b3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34710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ea533150b3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ea533150b3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52119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ea533150b3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ea533150b3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12572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ea533150b3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ea533150b3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23765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ea533150b3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ea533150b3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37432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ea533150b3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2ea533150b3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69610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ea533150b3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2ea533150b3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22913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ea533150b3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ea533150b3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6650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ea533150b3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2ea533150b3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1397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5049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ea533150b3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2ea533150b3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70909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ea533150b3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2ea533150b3_0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85072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ea533150b3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2ea533150b3_0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10682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ea533150b3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2ea533150b3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54541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ea533150b3_0_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2ea533150b3_0_2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71015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ea533150b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2ea533150b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81930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2ea533150b3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2ea533150b3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7911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ea533150b3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ea533150b3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516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ea533150b3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ea533150b3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1430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ea533150b3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ea533150b3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0349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ea533150b3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ea533150b3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4791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ea533150b3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ea533150b3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3979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ea533150b3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ea533150b3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92989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ea533150b3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ea533150b3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8183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3275" y="1578250"/>
            <a:ext cx="1560775" cy="198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54049" y="1578250"/>
            <a:ext cx="1499579" cy="213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99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2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99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3" name="Google Shape;14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4425" y="1554325"/>
            <a:ext cx="1531574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24400" y="1566125"/>
            <a:ext cx="1531575" cy="204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39875" y="1542188"/>
            <a:ext cx="1494000" cy="2011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0550" y="1566113"/>
            <a:ext cx="1494000" cy="2011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3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99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3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3" name="Google Shape;15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6375" y="1581976"/>
            <a:ext cx="1552818" cy="1999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27850" y="1578250"/>
            <a:ext cx="1494000" cy="213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1350" y="1499900"/>
            <a:ext cx="1494000" cy="2011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61650" y="1588000"/>
            <a:ext cx="1531574" cy="19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4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4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3" name="Google Shape;16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9813" y="1578250"/>
            <a:ext cx="1212075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52512" y="1581974"/>
            <a:ext cx="1493975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1375" y="1588000"/>
            <a:ext cx="1531574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97225" y="1588000"/>
            <a:ext cx="1531575" cy="205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5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25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3" name="Google Shape;17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7052" y="1554116"/>
            <a:ext cx="1494000" cy="2054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48850" y="1588000"/>
            <a:ext cx="1494000" cy="212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5475" y="1554125"/>
            <a:ext cx="1531574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3825" y="1654950"/>
            <a:ext cx="1531574" cy="19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6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26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3" name="Google Shape;18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0100" y="1533525"/>
            <a:ext cx="1494000" cy="203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93625" y="1478375"/>
            <a:ext cx="1494000" cy="2011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3000" y="1555887"/>
            <a:ext cx="1531574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27425" y="1588000"/>
            <a:ext cx="1531574" cy="19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7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7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3" name="Google Shape;19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4425" y="1554325"/>
            <a:ext cx="1531575" cy="204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24400" y="1566125"/>
            <a:ext cx="1531575" cy="204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2400" y="1554325"/>
            <a:ext cx="1531574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2025" y="1597450"/>
            <a:ext cx="1531574" cy="19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8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8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6AA84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3" name="Google Shape;20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6375" y="1581975"/>
            <a:ext cx="1552825" cy="213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27850" y="1578250"/>
            <a:ext cx="1494000" cy="213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1500" y="1578250"/>
            <a:ext cx="1531574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96275" y="1619013"/>
            <a:ext cx="1531575" cy="204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9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6AA84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9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6AA84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3" name="Google Shape;21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9813" y="1578250"/>
            <a:ext cx="1212075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52512" y="1581974"/>
            <a:ext cx="1493975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68250" y="1556675"/>
            <a:ext cx="1531575" cy="204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72400" y="1556675"/>
            <a:ext cx="1531575" cy="204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0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6AA84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30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6AA84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3" name="Google Shape;22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7052" y="1554116"/>
            <a:ext cx="1494000" cy="2054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48850" y="1588000"/>
            <a:ext cx="1494000" cy="212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4550" y="1623613"/>
            <a:ext cx="1531575" cy="204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7000" y="1623613"/>
            <a:ext cx="1531575" cy="204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1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6AA84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31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6AA84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3" name="Google Shape;23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0100" y="1533525"/>
            <a:ext cx="1494000" cy="203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93625" y="1478375"/>
            <a:ext cx="1494000" cy="2011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8275" y="1546925"/>
            <a:ext cx="1531575" cy="204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28800" y="1556675"/>
            <a:ext cx="1531575" cy="204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9813" y="1578250"/>
            <a:ext cx="1212075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7775" y="1578250"/>
            <a:ext cx="1770000" cy="198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9350" y="1665250"/>
            <a:ext cx="1770000" cy="198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28812" y="1659224"/>
            <a:ext cx="1493975" cy="1999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2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6AA84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32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6AA84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3" name="Google Shape;24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4425" y="1554325"/>
            <a:ext cx="1531575" cy="204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24400" y="1566125"/>
            <a:ext cx="1531575" cy="204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0975" y="1566125"/>
            <a:ext cx="1531575" cy="204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6100" y="1566125"/>
            <a:ext cx="1531575" cy="204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3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6AA84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33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3" name="Google Shape;25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6500" y="1566125"/>
            <a:ext cx="1531575" cy="204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65475" y="1525362"/>
            <a:ext cx="1552825" cy="213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40275" y="1621675"/>
            <a:ext cx="1552825" cy="213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16950" y="1621675"/>
            <a:ext cx="1494000" cy="213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4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4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3" name="Google Shape;26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9813" y="1578250"/>
            <a:ext cx="1212075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52512" y="1581974"/>
            <a:ext cx="1493975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81525" y="1578250"/>
            <a:ext cx="1552825" cy="213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7575" y="1578250"/>
            <a:ext cx="1552825" cy="213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5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35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3" name="Google Shape;27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7052" y="1554116"/>
            <a:ext cx="1494000" cy="2054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48850" y="1588000"/>
            <a:ext cx="1494000" cy="212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0625" y="1515912"/>
            <a:ext cx="1552825" cy="213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3975" y="1582850"/>
            <a:ext cx="1552825" cy="213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6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36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3" name="Google Shape;28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0100" y="1533525"/>
            <a:ext cx="1494000" cy="203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93625" y="1478375"/>
            <a:ext cx="1494000" cy="2011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7275" y="1533525"/>
            <a:ext cx="1552825" cy="213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85775" y="1533525"/>
            <a:ext cx="1552825" cy="213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7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7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3" name="Google Shape;29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4425" y="1554325"/>
            <a:ext cx="1531575" cy="204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24400" y="1566125"/>
            <a:ext cx="1531575" cy="204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16150" y="1525362"/>
            <a:ext cx="1552825" cy="213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3975" y="1525362"/>
            <a:ext cx="1552825" cy="213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8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38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3" name="Google Shape;30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19975" y="1581975"/>
            <a:ext cx="1494000" cy="213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42850" y="1725500"/>
            <a:ext cx="1069900" cy="184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5825" y="1581975"/>
            <a:ext cx="1552825" cy="213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45175" y="1725500"/>
            <a:ext cx="1069900" cy="184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81050" y="1815700"/>
            <a:ext cx="964125" cy="175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5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7175" y="1578250"/>
            <a:ext cx="1549875" cy="198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8325" y="1588000"/>
            <a:ext cx="1494000" cy="198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37052" y="1554116"/>
            <a:ext cx="1494000" cy="2054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48850" y="1588000"/>
            <a:ext cx="1494000" cy="212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6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0100" y="1533525"/>
            <a:ext cx="1494000" cy="203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3300" y="1565625"/>
            <a:ext cx="1494000" cy="203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4850" y="1555888"/>
            <a:ext cx="1494000" cy="203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06450" y="1543750"/>
            <a:ext cx="1494000" cy="2011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7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3" name="Google Shape;9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8150" y="1578250"/>
            <a:ext cx="1531575" cy="1896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9350" y="1665250"/>
            <a:ext cx="1531575" cy="18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94425" y="1554325"/>
            <a:ext cx="1531574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59001" y="1556687"/>
            <a:ext cx="1662668" cy="204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8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99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7775" y="1578250"/>
            <a:ext cx="1494000" cy="185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6375" y="1581976"/>
            <a:ext cx="1552818" cy="1999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89774" y="1478251"/>
            <a:ext cx="1609847" cy="205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27850" y="1578250"/>
            <a:ext cx="1494000" cy="213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99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9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99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3" name="Google Shape;11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9813" y="1578250"/>
            <a:ext cx="1212075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28812" y="1659224"/>
            <a:ext cx="1493975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61675" y="1553975"/>
            <a:ext cx="1494000" cy="2011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34800" y="1566113"/>
            <a:ext cx="1494000" cy="2011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99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0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99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3" name="Google Shape;12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7052" y="1554116"/>
            <a:ext cx="1494000" cy="2054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48850" y="1588000"/>
            <a:ext cx="1494000" cy="212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7175" y="1575863"/>
            <a:ext cx="1494000" cy="2011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44125" y="1575863"/>
            <a:ext cx="1494000" cy="2011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1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99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1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99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3" name="Google Shape;13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0100" y="1533525"/>
            <a:ext cx="1494000" cy="203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93625" y="1478375"/>
            <a:ext cx="1494000" cy="2011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5400" y="1478375"/>
            <a:ext cx="1494000" cy="2011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65925" y="1478375"/>
            <a:ext cx="1494000" cy="2011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Diavoorstelling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26</vt:i4>
      </vt:variant>
    </vt:vector>
  </HeadingPairs>
  <TitlesOfParts>
    <vt:vector size="28" baseType="lpstr">
      <vt:lpstr>Arial</vt:lpstr>
      <vt:lpstr>Simple Light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van der Vlugt</dc:creator>
  <cp:lastModifiedBy>hans vdvlugt</cp:lastModifiedBy>
  <cp:revision>2</cp:revision>
  <dcterms:modified xsi:type="dcterms:W3CDTF">2024-07-06T07:24:07Z</dcterms:modified>
</cp:coreProperties>
</file>