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964124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ea533150b3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ea533150b3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469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ea533150b3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ea533150b3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92228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ea533150b3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ea533150b3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3471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ea533150b3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ea533150b3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5211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ea533150b3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2ea533150b3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1257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ea533150b3_0_1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ea533150b3_0_1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2376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ea533150b3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2ea533150b3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37432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2ea533150b3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2ea533150b3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69610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ea533150b3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2ea533150b3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2291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2ea533150b3_0_1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2ea533150b3_0_1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6650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ea533150b3_0_1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ea533150b3_0_1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41397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5049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ea533150b3_0_2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2ea533150b3_0_2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7090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ea533150b3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ea533150b3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485072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ea533150b3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2ea533150b3_0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10682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2ea533150b3_0_2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" name="Google Shape;269;g2ea533150b3_0_2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54541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2ea533150b3_0_2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2ea533150b3_0_2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71015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2ea533150b3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2ea533150b3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981930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2ea533150b3_0_2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2ea533150b3_0_2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7911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a533150b3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a533150b3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516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ea533150b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ea533150b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1430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ea533150b3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2ea533150b3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0349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ea533150b3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2ea533150b3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04791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ea533150b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ea533150b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3979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ea533150b3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2ea533150b3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9298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ea533150b3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2ea533150b3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8183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3275" y="1578250"/>
            <a:ext cx="1560775" cy="1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54049" y="1578250"/>
            <a:ext cx="1499579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2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3" name="Google Shape;14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4425" y="1554325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44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39875" y="1542188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0550" y="1566113"/>
            <a:ext cx="1494000" cy="2011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3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3" name="Google Shape;15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6375" y="1581976"/>
            <a:ext cx="1552818" cy="1999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7850" y="1578250"/>
            <a:ext cx="1494000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91350" y="1499900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361650" y="1588000"/>
            <a:ext cx="1531574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2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3" name="Google Shape;16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813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2512" y="1581974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1375" y="1588000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97225" y="1588000"/>
            <a:ext cx="1531575" cy="205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2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3" name="Google Shape;17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7052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8850" y="1588000"/>
            <a:ext cx="1494000" cy="212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5475" y="1554125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3825" y="1654950"/>
            <a:ext cx="1531574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3" name="Google Shape;183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100" y="15335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93625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43000" y="1555887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27425" y="1588000"/>
            <a:ext cx="1531574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3" name="Google Shape;19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4425" y="15543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44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2400" y="1554325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2025" y="1597450"/>
            <a:ext cx="1531574" cy="19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8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3" name="Google Shape;203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6375" y="1581975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7850" y="1578250"/>
            <a:ext cx="1494000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1500" y="1578250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6" name="Google Shape;206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96275" y="1619013"/>
            <a:ext cx="1531575" cy="204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9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9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13" name="Google Shape;21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813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2512" y="1581974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68250" y="155667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72400" y="1556675"/>
            <a:ext cx="1531575" cy="204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0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0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3" name="Google Shape;223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7052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8850" y="1588000"/>
            <a:ext cx="1494000" cy="212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5" name="Google Shape;225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4550" y="1623613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Google Shape;226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7000" y="1623613"/>
            <a:ext cx="1531575" cy="204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31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31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33" name="Google Shape;233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100" y="15335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93625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48275" y="15469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28800" y="1556675"/>
            <a:ext cx="1531575" cy="204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813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47775" y="1578250"/>
            <a:ext cx="1770000" cy="1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19350" y="1665250"/>
            <a:ext cx="1770000" cy="1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28812" y="1659224"/>
            <a:ext cx="1493975" cy="1999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2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2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3" name="Google Shape;243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4425" y="15543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4" name="Google Shape;244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44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0975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961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3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6AA84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33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3" name="Google Shape;253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65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5475" y="1525362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40275" y="1621675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Google Shape;256;p3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16950" y="1621675"/>
            <a:ext cx="1494000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4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34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63" name="Google Shape;263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813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4" name="Google Shape;264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52512" y="1581974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5" name="Google Shape;265;p3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1525" y="1578250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3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07575" y="1578250"/>
            <a:ext cx="1552825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3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3" name="Google Shape;273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7052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274;p3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8850" y="1588000"/>
            <a:ext cx="1494000" cy="212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70625" y="1515912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3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3975" y="1582850"/>
            <a:ext cx="1552825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3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83" name="Google Shape;283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100" y="15335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p3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93625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7275" y="1533525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3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5775" y="1533525"/>
            <a:ext cx="1552825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3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93" name="Google Shape;293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94425" y="15543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3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4400" y="1566125"/>
            <a:ext cx="1531575" cy="2049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16150" y="1525362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3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63975" y="1525362"/>
            <a:ext cx="1552825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38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BF9000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03" name="Google Shape;303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9975" y="1581975"/>
            <a:ext cx="1494000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42850" y="1725500"/>
            <a:ext cx="1069900" cy="1844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5825" y="1581975"/>
            <a:ext cx="1552825" cy="213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3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45175" y="1725500"/>
            <a:ext cx="1069900" cy="1844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Google Shape;307;p3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1050" y="1815700"/>
            <a:ext cx="964125" cy="175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15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7175" y="1578250"/>
            <a:ext cx="1549875" cy="1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28325" y="1588000"/>
            <a:ext cx="1494000" cy="1987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37052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48850" y="1588000"/>
            <a:ext cx="1494000" cy="212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100" y="15335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3300" y="15656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4850" y="1555888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06450" y="1543750"/>
            <a:ext cx="1494000" cy="2011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7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8150" y="1578250"/>
            <a:ext cx="1531575" cy="1896867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9350" y="1665250"/>
            <a:ext cx="1531575" cy="189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94425" y="1554325"/>
            <a:ext cx="1531574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59001" y="1556687"/>
            <a:ext cx="1662668" cy="204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FF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8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7775" y="1578250"/>
            <a:ext cx="1494000" cy="185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76375" y="1581976"/>
            <a:ext cx="1552818" cy="19990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89774" y="1478251"/>
            <a:ext cx="1609847" cy="2054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27850" y="1578250"/>
            <a:ext cx="1494000" cy="213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19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3" name="Google Shape;11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99813" y="1578250"/>
            <a:ext cx="1212075" cy="198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8812" y="1659224"/>
            <a:ext cx="1493975" cy="1999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61675" y="15539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34800" y="1566113"/>
            <a:ext cx="1494000" cy="2011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0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3" name="Google Shape;12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7052" y="1554116"/>
            <a:ext cx="1494000" cy="20547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48850" y="1588000"/>
            <a:ext cx="1494000" cy="2120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7175" y="1575863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4125" y="1575863"/>
            <a:ext cx="1494000" cy="2011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1"/>
          <p:cNvSpPr/>
          <p:nvPr/>
        </p:nvSpPr>
        <p:spPr>
          <a:xfrm>
            <a:off x="285500" y="25500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1"/>
          <p:cNvSpPr/>
          <p:nvPr/>
        </p:nvSpPr>
        <p:spPr>
          <a:xfrm>
            <a:off x="4666025" y="245250"/>
            <a:ext cx="4228200" cy="4653000"/>
          </a:xfrm>
          <a:prstGeom prst="frame">
            <a:avLst>
              <a:gd name="adj1" fmla="val 12500"/>
            </a:avLst>
          </a:prstGeom>
          <a:solidFill>
            <a:srgbClr val="9900FF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3" name="Google Shape;13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20100" y="1533525"/>
            <a:ext cx="1494000" cy="2031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93625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5400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65925" y="1478375"/>
            <a:ext cx="1494000" cy="20112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(16:9)</PresentationFormat>
  <Paragraphs>0</Paragraphs>
  <Slides>26</Slides>
  <Notes>26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26</vt:i4>
      </vt:variant>
    </vt:vector>
  </HeadingPairs>
  <TitlesOfParts>
    <vt:vector size="28" baseType="lpstr">
      <vt:lpstr>Arial</vt:lpstr>
      <vt:lpstr>Simple Light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van der Vlugt</dc:creator>
  <cp:lastModifiedBy>hans vdvlugt</cp:lastModifiedBy>
  <cp:revision>2</cp:revision>
  <dcterms:modified xsi:type="dcterms:W3CDTF">2024-07-06T07:24:07Z</dcterms:modified>
</cp:coreProperties>
</file>