
<file path=[Content_Types].xml><?xml version="1.0" encoding="utf-8"?>
<Types xmlns="http://schemas.openxmlformats.org/package/2006/content-types">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2.xml"/>
  <Override ContentType="application/vnd.openxmlformats-officedocument.presentationml.tableStyles+xml" PartName="/ppt/tableStyles.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strictFirstAndLastChars="0" saveSubsetFonts="1">
  <p:sldMasterIdLst>
    <p:sldMasterId id="2147483659" r:id="rId5"/>
  </p:sldMasterIdLst>
  <p:notesMasterIdLst>
    <p:notesMasterId r:id="rId6"/>
  </p:notesMasterIdLst>
  <p:sldIdLst>
    <p:sldId id="256" r:id="rId7"/>
    <p:sldId id="257" r:id="rId8"/>
    <p:sldId id="258" r:id="rId9"/>
  </p:sldIdLst>
  <p:sldSz cy="5143500" cx="9144000"/>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747775"/>
          </p15:clr>
        </p15:guide>
        <p15:guide id="2" pos="2880">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tableStyles.xml><?xml version="1.0" encoding="utf-8"?>
<a:tblStyleLst xmlns:a="http://schemas.openxmlformats.org/drawingml/2006/main" xmlns:r="http://schemas.openxmlformats.org/officeDocument/2006/relationships" def="{5E414882-D481-491D-A364-CF04CB88F3B4}">
  <a:tblStyle styleId="{5E414882-D481-491D-A364-CF04CB88F3B4}" styleName="Table_0">
    <a:wholeTbl>
      <a:tcTxStyle>
        <a:font>
          <a:latin typeface="Arial"/>
          <a:ea typeface="Arial"/>
          <a:cs typeface="Arial"/>
        </a:font>
        <a:srgbClr val="000000"/>
      </a:tcTxStyle>
      <a:tcStyle>
        <a:tcBdr>
          <a:left>
            <a:ln cap="flat" cmpd="sng" w="9525">
              <a:solidFill>
                <a:srgbClr val="9E9E9E"/>
              </a:solidFill>
              <a:prstDash val="solid"/>
              <a:round/>
              <a:headEnd len="sm" w="sm" type="none"/>
              <a:tailEnd len="sm" w="sm" type="none"/>
            </a:ln>
          </a:left>
          <a:right>
            <a:ln cap="flat" cmpd="sng" w="9525">
              <a:solidFill>
                <a:srgbClr val="9E9E9E"/>
              </a:solidFill>
              <a:prstDash val="solid"/>
              <a:round/>
              <a:headEnd len="sm" w="sm" type="none"/>
              <a:tailEnd len="sm" w="sm" type="none"/>
            </a:ln>
          </a:right>
          <a:top>
            <a:ln cap="flat" cmpd="sng" w="9525">
              <a:solidFill>
                <a:srgbClr val="9E9E9E"/>
              </a:solidFill>
              <a:prstDash val="solid"/>
              <a:round/>
              <a:headEnd len="sm" w="sm" type="none"/>
              <a:tailEnd len="sm" w="sm" type="none"/>
            </a:ln>
          </a:top>
          <a:bottom>
            <a:ln cap="flat" cmpd="sng" w="9525">
              <a:solidFill>
                <a:srgbClr val="9E9E9E"/>
              </a:solidFill>
              <a:prstDash val="solid"/>
              <a:round/>
              <a:headEnd len="sm" w="sm" type="none"/>
              <a:tailEnd len="sm" w="sm" type="none"/>
            </a:ln>
          </a:bottom>
          <a:insideH>
            <a:ln cap="flat" cmpd="sng" w="9525">
              <a:solidFill>
                <a:srgbClr val="9E9E9E"/>
              </a:solidFill>
              <a:prstDash val="solid"/>
              <a:round/>
              <a:headEnd len="sm" w="sm" type="none"/>
              <a:tailEnd len="sm" w="sm" type="none"/>
            </a:ln>
          </a:insideH>
          <a:insideV>
            <a:ln cap="flat" cmpd="sng" w="9525">
              <a:solidFill>
                <a:srgbClr val="9E9E9E"/>
              </a:solidFill>
              <a:prstDash val="solid"/>
              <a:round/>
              <a:headEnd len="sm" w="sm" type="none"/>
              <a:tailEnd len="sm" w="sm" type="none"/>
            </a:ln>
          </a:insideV>
        </a:tcBdr>
      </a:tcStyle>
    </a:wholeTbl>
    <a:band1H>
      <a:tcTxStyle/>
    </a:band1H>
    <a:band2H>
      <a:tcTxStyle/>
    </a:band2H>
    <a:band1V>
      <a:tcTxStyle/>
    </a:band1V>
    <a:band2V>
      <a:tcTxStyle/>
    </a:band2V>
    <a:lastCol>
      <a:tcTxStyle/>
    </a:lastCol>
    <a:firstCol>
      <a:tcTxStyle/>
    </a:firstCol>
    <a:lastRow>
      <a:tcTxStyle/>
    </a:lastRow>
    <a:seCell>
      <a:tcTxStyle/>
    </a:seCell>
    <a:swCell>
      <a:tcTxStyle/>
    </a:swCell>
    <a:firstRow>
      <a:tcTxStyle/>
    </a:firstRow>
    <a:neCell>
      <a:tcTxStyle/>
    </a:neCell>
    <a:nwCell>
      <a:tcTxStyle/>
    </a:nwCell>
  </a:tblStyle>
</a:tblStyleLst>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1" Type="http://schemas.openxmlformats.org/officeDocument/2006/relationships/theme" Target="theme/theme2.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tableStyles" Target="tableStyles.xml"/><Relationship Id="rId9" Type="http://schemas.openxmlformats.org/officeDocument/2006/relationships/slide" Target="slides/slide3.xml"/><Relationship Id="rId5" Type="http://schemas.openxmlformats.org/officeDocument/2006/relationships/slideMaster" Target="slideMasters/slideMaster1.xml"/><Relationship Id="rId6" Type="http://schemas.openxmlformats.org/officeDocument/2006/relationships/notesMaster" Target="notesMasters/notesMaster1.xml"/><Relationship Id="rId7" Type="http://schemas.openxmlformats.org/officeDocument/2006/relationships/slide" Target="slides/slide1.xml"/><Relationship Id="rId8"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 name="Shape 50"/>
        <p:cNvGrpSpPr/>
        <p:nvPr/>
      </p:nvGrpSpPr>
      <p:grpSpPr>
        <a:xfrm>
          <a:off x="0" y="0"/>
          <a:ext cx="0" cy="0"/>
          <a:chOff x="0" y="0"/>
          <a:chExt cx="0" cy="0"/>
        </a:xfrm>
      </p:grpSpPr>
      <p:sp>
        <p:nvSpPr>
          <p:cNvPr id="51" name="Google Shape;51;g1ec2f638b87_0_2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2" name="Google Shape;52;g1ec2f638b87_0_2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6" name="Shape 56"/>
        <p:cNvGrpSpPr/>
        <p:nvPr/>
      </p:nvGrpSpPr>
      <p:grpSpPr>
        <a:xfrm>
          <a:off x="0" y="0"/>
          <a:ext cx="0" cy="0"/>
          <a:chOff x="0" y="0"/>
          <a:chExt cx="0" cy="0"/>
        </a:xfrm>
      </p:grpSpPr>
      <p:sp>
        <p:nvSpPr>
          <p:cNvPr id="57" name="Google Shape;57;p:notes"/>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p:spPr>
      </p:sp>
      <p:sp>
        <p:nvSpPr>
          <p:cNvPr id="58" name="Google Shape;58;p: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3" name="Shape 73"/>
        <p:cNvGrpSpPr/>
        <p:nvPr/>
      </p:nvGrpSpPr>
      <p:grpSpPr>
        <a:xfrm>
          <a:off x="0" y="0"/>
          <a:ext cx="0" cy="0"/>
          <a:chOff x="0" y="0"/>
          <a:chExt cx="0" cy="0"/>
        </a:xfrm>
      </p:grpSpPr>
      <p:sp>
        <p:nvSpPr>
          <p:cNvPr id="74" name="Google Shape;74;g1ec2f638b87_0_1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5" name="Google Shape;75;g1ec2f638b87_0_1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sp>
        <p:nvSpPr>
          <p:cNvPr id="10" name="Google Shape;10;p2"/>
          <p:cNvSpPr txBox="1"/>
          <p:nvPr>
            <p:ph type="ctrTitle"/>
          </p:nvPr>
        </p:nvSpPr>
        <p:spPr>
          <a:xfrm>
            <a:off x="311708" y="744575"/>
            <a:ext cx="8520600" cy="2052600"/>
          </a:xfrm>
          <a:prstGeom prst="rect">
            <a:avLst/>
          </a:prstGeom>
        </p:spPr>
        <p:txBody>
          <a:bodyPr anchorCtr="0" anchor="b" bIns="91425" lIns="91425" spcFirstLastPara="1" rIns="91425" wrap="square" tIns="91425">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11" name="Google Shape;11;p2"/>
          <p:cNvSpPr txBox="1"/>
          <p:nvPr>
            <p:ph idx="1" type="subTitle"/>
          </p:nvPr>
        </p:nvSpPr>
        <p:spPr>
          <a:xfrm>
            <a:off x="311700" y="2834125"/>
            <a:ext cx="8520600" cy="7926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12" name="Google Shape;12;p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nl"/>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44" name="Shape 44"/>
        <p:cNvGrpSpPr/>
        <p:nvPr/>
      </p:nvGrpSpPr>
      <p:grpSpPr>
        <a:xfrm>
          <a:off x="0" y="0"/>
          <a:ext cx="0" cy="0"/>
          <a:chOff x="0" y="0"/>
          <a:chExt cx="0" cy="0"/>
        </a:xfrm>
      </p:grpSpPr>
      <p:sp>
        <p:nvSpPr>
          <p:cNvPr id="45" name="Google Shape;45;p11"/>
          <p:cNvSpPr txBox="1"/>
          <p:nvPr>
            <p:ph hasCustomPrompt="1" type="title"/>
          </p:nvPr>
        </p:nvSpPr>
        <p:spPr>
          <a:xfrm>
            <a:off x="311700" y="1106125"/>
            <a:ext cx="8520600" cy="1963500"/>
          </a:xfrm>
          <a:prstGeom prst="rect">
            <a:avLst/>
          </a:prstGeom>
        </p:spPr>
        <p:txBody>
          <a:bodyPr anchorCtr="0" anchor="b" bIns="91425" lIns="91425" spcFirstLastPara="1" rIns="91425" wrap="square" tIns="91425">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p:nvPr>
            <p:ph idx="1" type="body"/>
          </p:nvPr>
        </p:nvSpPr>
        <p:spPr>
          <a:xfrm>
            <a:off x="311700" y="3152225"/>
            <a:ext cx="8520600" cy="1300800"/>
          </a:xfrm>
          <a:prstGeom prst="rect">
            <a:avLst/>
          </a:prstGeom>
        </p:spPr>
        <p:txBody>
          <a:bodyPr anchorCtr="0" anchor="t" bIns="91425" lIns="91425" spcFirstLastPara="1" rIns="91425" wrap="square" tIns="91425">
            <a:normAutofit/>
          </a:bodyPr>
          <a:lstStyle>
            <a:lvl1pPr indent="-342900" lvl="0" marL="457200" algn="ctr">
              <a:spcBef>
                <a:spcPts val="0"/>
              </a:spcBef>
              <a:spcAft>
                <a:spcPts val="0"/>
              </a:spcAft>
              <a:buSzPts val="1800"/>
              <a:buChar char="●"/>
              <a:defRPr/>
            </a:lvl1pPr>
            <a:lvl2pPr indent="-317500" lvl="1" marL="914400" algn="ctr">
              <a:spcBef>
                <a:spcPts val="0"/>
              </a:spcBef>
              <a:spcAft>
                <a:spcPts val="0"/>
              </a:spcAft>
              <a:buSzPts val="1400"/>
              <a:buChar char="○"/>
              <a:defRPr/>
            </a:lvl2pPr>
            <a:lvl3pPr indent="-317500" lvl="2" marL="1371600" algn="ctr">
              <a:spcBef>
                <a:spcPts val="0"/>
              </a:spcBef>
              <a:spcAft>
                <a:spcPts val="0"/>
              </a:spcAft>
              <a:buSzPts val="1400"/>
              <a:buChar char="■"/>
              <a:defRPr/>
            </a:lvl3pPr>
            <a:lvl4pPr indent="-317500" lvl="3" marL="1828800" algn="ctr">
              <a:spcBef>
                <a:spcPts val="0"/>
              </a:spcBef>
              <a:spcAft>
                <a:spcPts val="0"/>
              </a:spcAft>
              <a:buSzPts val="1400"/>
              <a:buChar char="●"/>
              <a:defRPr/>
            </a:lvl4pPr>
            <a:lvl5pPr indent="-317500" lvl="4" marL="2286000" algn="ctr">
              <a:spcBef>
                <a:spcPts val="0"/>
              </a:spcBef>
              <a:spcAft>
                <a:spcPts val="0"/>
              </a:spcAft>
              <a:buSzPts val="1400"/>
              <a:buChar char="○"/>
              <a:defRPr/>
            </a:lvl5pPr>
            <a:lvl6pPr indent="-317500" lvl="5" marL="2743200" algn="ctr">
              <a:spcBef>
                <a:spcPts val="0"/>
              </a:spcBef>
              <a:spcAft>
                <a:spcPts val="0"/>
              </a:spcAft>
              <a:buSzPts val="1400"/>
              <a:buChar char="■"/>
              <a:defRPr/>
            </a:lvl6pPr>
            <a:lvl7pPr indent="-317500" lvl="6" marL="3200400" algn="ctr">
              <a:spcBef>
                <a:spcPts val="0"/>
              </a:spcBef>
              <a:spcAft>
                <a:spcPts val="0"/>
              </a:spcAft>
              <a:buSzPts val="1400"/>
              <a:buChar char="●"/>
              <a:defRPr/>
            </a:lvl7pPr>
            <a:lvl8pPr indent="-317500" lvl="7" marL="3657600" algn="ctr">
              <a:spcBef>
                <a:spcPts val="0"/>
              </a:spcBef>
              <a:spcAft>
                <a:spcPts val="0"/>
              </a:spcAft>
              <a:buSzPts val="1400"/>
              <a:buChar char="○"/>
              <a:defRPr/>
            </a:lvl8pPr>
            <a:lvl9pPr indent="-317500" lvl="8" marL="4114800" algn="ctr">
              <a:spcBef>
                <a:spcPts val="0"/>
              </a:spcBef>
              <a:spcAft>
                <a:spcPts val="0"/>
              </a:spcAft>
              <a:buSzPts val="1400"/>
              <a:buChar char="■"/>
              <a:defRPr/>
            </a:lvl9pPr>
          </a:lstStyle>
          <a:p/>
        </p:txBody>
      </p:sp>
      <p:sp>
        <p:nvSpPr>
          <p:cNvPr id="47" name="Google Shape;47;p11"/>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nl"/>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48" name="Shape 48"/>
        <p:cNvGrpSpPr/>
        <p:nvPr/>
      </p:nvGrpSpPr>
      <p:grpSpPr>
        <a:xfrm>
          <a:off x="0" y="0"/>
          <a:ext cx="0" cy="0"/>
          <a:chOff x="0" y="0"/>
          <a:chExt cx="0" cy="0"/>
        </a:xfrm>
      </p:grpSpPr>
      <p:sp>
        <p:nvSpPr>
          <p:cNvPr id="49" name="Google Shape;49;p1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nl"/>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3" name="Shape 13"/>
        <p:cNvGrpSpPr/>
        <p:nvPr/>
      </p:nvGrpSpPr>
      <p:grpSpPr>
        <a:xfrm>
          <a:off x="0" y="0"/>
          <a:ext cx="0" cy="0"/>
          <a:chOff x="0" y="0"/>
          <a:chExt cx="0" cy="0"/>
        </a:xfrm>
      </p:grpSpPr>
      <p:sp>
        <p:nvSpPr>
          <p:cNvPr id="14" name="Google Shape;14;p3"/>
          <p:cNvSpPr txBox="1"/>
          <p:nvPr>
            <p:ph type="title"/>
          </p:nvPr>
        </p:nvSpPr>
        <p:spPr>
          <a:xfrm>
            <a:off x="311700" y="2150850"/>
            <a:ext cx="8520600" cy="841800"/>
          </a:xfrm>
          <a:prstGeom prst="rect">
            <a:avLst/>
          </a:prstGeom>
        </p:spPr>
        <p:txBody>
          <a:bodyPr anchorCtr="0" anchor="ctr" bIns="91425" lIns="91425" spcFirstLastPara="1" rIns="91425" wrap="square" tIns="91425">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15" name="Google Shape;15;p3"/>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nl"/>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6" name="Shape 16"/>
        <p:cNvGrpSpPr/>
        <p:nvPr/>
      </p:nvGrpSpPr>
      <p:grpSpPr>
        <a:xfrm>
          <a:off x="0" y="0"/>
          <a:ext cx="0" cy="0"/>
          <a:chOff x="0" y="0"/>
          <a:chExt cx="0" cy="0"/>
        </a:xfrm>
      </p:grpSpPr>
      <p:sp>
        <p:nvSpPr>
          <p:cNvPr id="17" name="Google Shape;17;p4"/>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8" name="Google Shape;18;p4"/>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19" name="Google Shape;19;p4"/>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nl"/>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0" name="Shape 20"/>
        <p:cNvGrpSpPr/>
        <p:nvPr/>
      </p:nvGrpSpPr>
      <p:grpSpPr>
        <a:xfrm>
          <a:off x="0" y="0"/>
          <a:ext cx="0" cy="0"/>
          <a:chOff x="0" y="0"/>
          <a:chExt cx="0" cy="0"/>
        </a:xfrm>
      </p:grpSpPr>
      <p:sp>
        <p:nvSpPr>
          <p:cNvPr id="21" name="Google Shape;21;p5"/>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2" name="Google Shape;22;p5"/>
          <p:cNvSpPr txBox="1"/>
          <p:nvPr>
            <p:ph idx="1" type="body"/>
          </p:nvPr>
        </p:nvSpPr>
        <p:spPr>
          <a:xfrm>
            <a:off x="3117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3" name="Google Shape;23;p5"/>
          <p:cNvSpPr txBox="1"/>
          <p:nvPr>
            <p:ph idx="2" type="body"/>
          </p:nvPr>
        </p:nvSpPr>
        <p:spPr>
          <a:xfrm>
            <a:off x="48324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4" name="Google Shape;24;p5"/>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nl"/>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5" name="Shape 25"/>
        <p:cNvGrpSpPr/>
        <p:nvPr/>
      </p:nvGrpSpPr>
      <p:grpSpPr>
        <a:xfrm>
          <a:off x="0" y="0"/>
          <a:ext cx="0" cy="0"/>
          <a:chOff x="0" y="0"/>
          <a:chExt cx="0" cy="0"/>
        </a:xfrm>
      </p:grpSpPr>
      <p:sp>
        <p:nvSpPr>
          <p:cNvPr id="26" name="Google Shape;26;p6"/>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7" name="Google Shape;27;p6"/>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nl"/>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28" name="Shape 28"/>
        <p:cNvGrpSpPr/>
        <p:nvPr/>
      </p:nvGrpSpPr>
      <p:grpSpPr>
        <a:xfrm>
          <a:off x="0" y="0"/>
          <a:ext cx="0" cy="0"/>
          <a:chOff x="0" y="0"/>
          <a:chExt cx="0" cy="0"/>
        </a:xfrm>
      </p:grpSpPr>
      <p:sp>
        <p:nvSpPr>
          <p:cNvPr id="29" name="Google Shape;29;p7"/>
          <p:cNvSpPr txBox="1"/>
          <p:nvPr>
            <p:ph type="title"/>
          </p:nvPr>
        </p:nvSpPr>
        <p:spPr>
          <a:xfrm>
            <a:off x="311700" y="555600"/>
            <a:ext cx="2808000" cy="755700"/>
          </a:xfrm>
          <a:prstGeom prst="rect">
            <a:avLst/>
          </a:prstGeom>
        </p:spPr>
        <p:txBody>
          <a:bodyPr anchorCtr="0" anchor="b" bIns="91425" lIns="91425" spcFirstLastPara="1" rIns="91425" wrap="square" tIns="91425">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30" name="Google Shape;30;p7"/>
          <p:cNvSpPr txBox="1"/>
          <p:nvPr>
            <p:ph idx="1" type="body"/>
          </p:nvPr>
        </p:nvSpPr>
        <p:spPr>
          <a:xfrm>
            <a:off x="311700" y="1389600"/>
            <a:ext cx="2808000" cy="3179400"/>
          </a:xfrm>
          <a:prstGeom prst="rect">
            <a:avLst/>
          </a:prstGeom>
        </p:spPr>
        <p:txBody>
          <a:bodyPr anchorCtr="0" anchor="t" bIns="91425" lIns="91425" spcFirstLastPara="1" rIns="91425" wrap="square" tIns="91425">
            <a:normAutofit/>
          </a:bodyPr>
          <a:lstStyle>
            <a:lvl1pPr indent="-304800" lvl="0" marL="457200">
              <a:spcBef>
                <a:spcPts val="0"/>
              </a:spcBef>
              <a:spcAft>
                <a:spcPts val="0"/>
              </a:spcAft>
              <a:buSzPts val="1200"/>
              <a:buChar char="●"/>
              <a:defRPr sz="12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31" name="Google Shape;31;p7"/>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nl"/>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32" name="Shape 32"/>
        <p:cNvGrpSpPr/>
        <p:nvPr/>
      </p:nvGrpSpPr>
      <p:grpSpPr>
        <a:xfrm>
          <a:off x="0" y="0"/>
          <a:ext cx="0" cy="0"/>
          <a:chOff x="0" y="0"/>
          <a:chExt cx="0" cy="0"/>
        </a:xfrm>
      </p:grpSpPr>
      <p:sp>
        <p:nvSpPr>
          <p:cNvPr id="33" name="Google Shape;33;p8"/>
          <p:cNvSpPr txBox="1"/>
          <p:nvPr>
            <p:ph type="title"/>
          </p:nvPr>
        </p:nvSpPr>
        <p:spPr>
          <a:xfrm>
            <a:off x="490250" y="450150"/>
            <a:ext cx="6367800" cy="4090800"/>
          </a:xfrm>
          <a:prstGeom prst="rect">
            <a:avLst/>
          </a:prstGeom>
        </p:spPr>
        <p:txBody>
          <a:bodyPr anchorCtr="0" anchor="ctr" bIns="91425" lIns="91425" spcFirstLastPara="1" rIns="91425" wrap="square" tIns="91425">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
        <p:nvSpPr>
          <p:cNvPr id="34" name="Google Shape;34;p8"/>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nl"/>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35"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 name="Google Shape;37;p9"/>
          <p:cNvSpPr txBox="1"/>
          <p:nvPr>
            <p:ph type="title"/>
          </p:nvPr>
        </p:nvSpPr>
        <p:spPr>
          <a:xfrm>
            <a:off x="265500" y="1233175"/>
            <a:ext cx="4045200" cy="1482300"/>
          </a:xfrm>
          <a:prstGeom prst="rect">
            <a:avLst/>
          </a:prstGeom>
        </p:spPr>
        <p:txBody>
          <a:bodyPr anchorCtr="0" anchor="b" bIns="91425" lIns="91425" spcFirstLastPara="1" rIns="91425" wrap="square" tIns="91425">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38" name="Google Shape;38;p9"/>
          <p:cNvSpPr txBox="1"/>
          <p:nvPr>
            <p:ph idx="1" type="subTitle"/>
          </p:nvPr>
        </p:nvSpPr>
        <p:spPr>
          <a:xfrm>
            <a:off x="265500" y="2803075"/>
            <a:ext cx="4045200" cy="12351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39" name="Google Shape;39;p9"/>
          <p:cNvSpPr txBox="1"/>
          <p:nvPr>
            <p:ph idx="2" type="body"/>
          </p:nvPr>
        </p:nvSpPr>
        <p:spPr>
          <a:xfrm>
            <a:off x="4939500" y="724075"/>
            <a:ext cx="3837000" cy="3695100"/>
          </a:xfrm>
          <a:prstGeom prst="rect">
            <a:avLst/>
          </a:prstGeom>
        </p:spPr>
        <p:txBody>
          <a:bodyPr anchorCtr="0" anchor="ctr"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40" name="Google Shape;40;p9"/>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nl"/>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1" name="Shape 41"/>
        <p:cNvGrpSpPr/>
        <p:nvPr/>
      </p:nvGrpSpPr>
      <p:grpSpPr>
        <a:xfrm>
          <a:off x="0" y="0"/>
          <a:ext cx="0" cy="0"/>
          <a:chOff x="0" y="0"/>
          <a:chExt cx="0" cy="0"/>
        </a:xfrm>
      </p:grpSpPr>
      <p:sp>
        <p:nvSpPr>
          <p:cNvPr id="42" name="Google Shape;42;p10"/>
          <p:cNvSpPr txBox="1"/>
          <p:nvPr>
            <p:ph idx="1" type="body"/>
          </p:nvPr>
        </p:nvSpPr>
        <p:spPr>
          <a:xfrm>
            <a:off x="311700" y="4230575"/>
            <a:ext cx="5998800" cy="605100"/>
          </a:xfrm>
          <a:prstGeom prst="rect">
            <a:avLst/>
          </a:prstGeom>
        </p:spPr>
        <p:txBody>
          <a:bodyPr anchorCtr="0" anchor="ctr" bIns="91425" lIns="91425" spcFirstLastPara="1" rIns="91425" wrap="square" tIns="91425">
            <a:normAutofit/>
          </a:bodyPr>
          <a:lstStyle>
            <a:lvl1pPr indent="-228600" lvl="0" marL="457200">
              <a:lnSpc>
                <a:spcPct val="100000"/>
              </a:lnSpc>
              <a:spcBef>
                <a:spcPts val="0"/>
              </a:spcBef>
              <a:spcAft>
                <a:spcPts val="0"/>
              </a:spcAft>
              <a:buSzPts val="1800"/>
              <a:buNone/>
              <a:defRPr/>
            </a:lvl1pPr>
          </a:lstStyle>
          <a:p/>
        </p:txBody>
      </p:sp>
      <p:sp>
        <p:nvSpPr>
          <p:cNvPr id="43" name="Google Shape;43;p10"/>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nl"/>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2.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42900" lvl="0" marL="457200">
              <a:lnSpc>
                <a:spcPct val="115000"/>
              </a:lnSpc>
              <a:spcBef>
                <a:spcPts val="0"/>
              </a:spcBef>
              <a:spcAft>
                <a:spcPts val="0"/>
              </a:spcAft>
              <a:buClr>
                <a:schemeClr val="dk2"/>
              </a:buClr>
              <a:buSzPts val="1800"/>
              <a:buChar char="●"/>
              <a:defRPr sz="1800">
                <a:solidFill>
                  <a:schemeClr val="dk2"/>
                </a:solidFill>
              </a:defRPr>
            </a:lvl1pPr>
            <a:lvl2pPr indent="-317500" lvl="1" marL="914400">
              <a:lnSpc>
                <a:spcPct val="115000"/>
              </a:lnSpc>
              <a:spcBef>
                <a:spcPts val="0"/>
              </a:spcBef>
              <a:spcAft>
                <a:spcPts val="0"/>
              </a:spcAft>
              <a:buClr>
                <a:schemeClr val="dk2"/>
              </a:buClr>
              <a:buSzPts val="1400"/>
              <a:buChar char="○"/>
              <a:defRPr>
                <a:solidFill>
                  <a:schemeClr val="dk2"/>
                </a:solidFill>
              </a:defRPr>
            </a:lvl2pPr>
            <a:lvl3pPr indent="-317500" lvl="2" marL="1371600">
              <a:lnSpc>
                <a:spcPct val="115000"/>
              </a:lnSpc>
              <a:spcBef>
                <a:spcPts val="0"/>
              </a:spcBef>
              <a:spcAft>
                <a:spcPts val="0"/>
              </a:spcAft>
              <a:buClr>
                <a:schemeClr val="dk2"/>
              </a:buClr>
              <a:buSzPts val="1400"/>
              <a:buChar char="■"/>
              <a:defRPr>
                <a:solidFill>
                  <a:schemeClr val="dk2"/>
                </a:solidFill>
              </a:defRPr>
            </a:lvl3pPr>
            <a:lvl4pPr indent="-317500" lvl="3" marL="1828800">
              <a:lnSpc>
                <a:spcPct val="115000"/>
              </a:lnSpc>
              <a:spcBef>
                <a:spcPts val="0"/>
              </a:spcBef>
              <a:spcAft>
                <a:spcPts val="0"/>
              </a:spcAft>
              <a:buClr>
                <a:schemeClr val="dk2"/>
              </a:buClr>
              <a:buSzPts val="1400"/>
              <a:buChar char="●"/>
              <a:defRPr>
                <a:solidFill>
                  <a:schemeClr val="dk2"/>
                </a:solidFill>
              </a:defRPr>
            </a:lvl4pPr>
            <a:lvl5pPr indent="-317500" lvl="4" marL="2286000">
              <a:lnSpc>
                <a:spcPct val="115000"/>
              </a:lnSpc>
              <a:spcBef>
                <a:spcPts val="0"/>
              </a:spcBef>
              <a:spcAft>
                <a:spcPts val="0"/>
              </a:spcAft>
              <a:buClr>
                <a:schemeClr val="dk2"/>
              </a:buClr>
              <a:buSzPts val="1400"/>
              <a:buChar char="○"/>
              <a:defRPr>
                <a:solidFill>
                  <a:schemeClr val="dk2"/>
                </a:solidFill>
              </a:defRPr>
            </a:lvl5pPr>
            <a:lvl6pPr indent="-317500" lvl="5" marL="2743200">
              <a:lnSpc>
                <a:spcPct val="115000"/>
              </a:lnSpc>
              <a:spcBef>
                <a:spcPts val="0"/>
              </a:spcBef>
              <a:spcAft>
                <a:spcPts val="0"/>
              </a:spcAft>
              <a:buClr>
                <a:schemeClr val="dk2"/>
              </a:buClr>
              <a:buSzPts val="1400"/>
              <a:buChar char="■"/>
              <a:defRPr>
                <a:solidFill>
                  <a:schemeClr val="dk2"/>
                </a:solidFill>
              </a:defRPr>
            </a:lvl6pPr>
            <a:lvl7pPr indent="-317500" lvl="6" marL="3200400">
              <a:lnSpc>
                <a:spcPct val="115000"/>
              </a:lnSpc>
              <a:spcBef>
                <a:spcPts val="0"/>
              </a:spcBef>
              <a:spcAft>
                <a:spcPts val="0"/>
              </a:spcAft>
              <a:buClr>
                <a:schemeClr val="dk2"/>
              </a:buClr>
              <a:buSzPts val="1400"/>
              <a:buChar char="●"/>
              <a:defRPr>
                <a:solidFill>
                  <a:schemeClr val="dk2"/>
                </a:solidFill>
              </a:defRPr>
            </a:lvl7pPr>
            <a:lvl8pPr indent="-317500" lvl="7" marL="3657600">
              <a:lnSpc>
                <a:spcPct val="115000"/>
              </a:lnSpc>
              <a:spcBef>
                <a:spcPts val="0"/>
              </a:spcBef>
              <a:spcAft>
                <a:spcPts val="0"/>
              </a:spcAft>
              <a:buClr>
                <a:schemeClr val="dk2"/>
              </a:buClr>
              <a:buSzPts val="1400"/>
              <a:buChar char="○"/>
              <a:defRPr>
                <a:solidFill>
                  <a:schemeClr val="dk2"/>
                </a:solidFill>
              </a:defRPr>
            </a:lvl8pPr>
            <a:lvl9pPr indent="-317500" lvl="8" marL="4114800">
              <a:lnSpc>
                <a:spcPct val="115000"/>
              </a:lnSpc>
              <a:spcBef>
                <a:spcPts val="0"/>
              </a:spcBef>
              <a:spcAft>
                <a:spcPts val="0"/>
              </a:spcAft>
              <a:buClr>
                <a:schemeClr val="dk2"/>
              </a:buClr>
              <a:buSzPts val="1400"/>
              <a:buChar char="■"/>
              <a:defRPr>
                <a:solidFill>
                  <a:schemeClr val="dk2"/>
                </a:solidFill>
              </a:defRPr>
            </a:lvl9pPr>
          </a:lstStyle>
          <a:p/>
        </p:txBody>
      </p:sp>
      <p:sp>
        <p:nvSpPr>
          <p:cNvPr id="8" name="Google Shape;8;p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indent="0" lvl="0" marL="0" rtl="0" algn="r">
              <a:spcBef>
                <a:spcPts val="0"/>
              </a:spcBef>
              <a:spcAft>
                <a:spcPts val="0"/>
              </a:spcAft>
              <a:buNone/>
            </a:pPr>
            <a:fld id="{00000000-1234-1234-1234-123412341234}" type="slidenum">
              <a:rPr lang="nl"/>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7.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1.png"/><Relationship Id="rId4" Type="http://schemas.openxmlformats.org/officeDocument/2006/relationships/image" Target="../media/image3.png"/><Relationship Id="rId5" Type="http://schemas.openxmlformats.org/officeDocument/2006/relationships/image" Target="../media/image6.png"/><Relationship Id="rId6" Type="http://schemas.openxmlformats.org/officeDocument/2006/relationships/image" Target="../media/image5.png"/><Relationship Id="rId7" Type="http://schemas.openxmlformats.org/officeDocument/2006/relationships/image" Target="../media/image4.png"/><Relationship Id="rId8" Type="http://schemas.openxmlformats.org/officeDocument/2006/relationships/image" Target="../media/image2.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image" Target="../media/image1.png"/><Relationship Id="rId4" Type="http://schemas.openxmlformats.org/officeDocument/2006/relationships/image" Target="../media/image3.png"/><Relationship Id="rId5" Type="http://schemas.openxmlformats.org/officeDocument/2006/relationships/image" Target="../media/image6.png"/><Relationship Id="rId6" Type="http://schemas.openxmlformats.org/officeDocument/2006/relationships/image" Target="../media/image5.png"/><Relationship Id="rId7" Type="http://schemas.openxmlformats.org/officeDocument/2006/relationships/image" Target="../media/image4.png"/><Relationship Id="rId8" Type="http://schemas.openxmlformats.org/officeDocument/2006/relationships/image" Target="../media/image2.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3" name="Shape 53"/>
        <p:cNvGrpSpPr/>
        <p:nvPr/>
      </p:nvGrpSpPr>
      <p:grpSpPr>
        <a:xfrm>
          <a:off x="0" y="0"/>
          <a:ext cx="0" cy="0"/>
          <a:chOff x="0" y="0"/>
          <a:chExt cx="0" cy="0"/>
        </a:xfrm>
      </p:grpSpPr>
      <p:pic>
        <p:nvPicPr>
          <p:cNvPr id="54" name="Google Shape;54;p13"/>
          <p:cNvPicPr preferRelativeResize="0"/>
          <p:nvPr/>
        </p:nvPicPr>
        <p:blipFill>
          <a:blip r:embed="rId3">
            <a:alphaModFix/>
          </a:blip>
          <a:stretch>
            <a:fillRect/>
          </a:stretch>
        </p:blipFill>
        <p:spPr>
          <a:xfrm>
            <a:off x="0" y="0"/>
            <a:ext cx="9144003" cy="5143499"/>
          </a:xfrm>
          <a:prstGeom prst="rect">
            <a:avLst/>
          </a:prstGeom>
          <a:noFill/>
          <a:ln>
            <a:noFill/>
          </a:ln>
        </p:spPr>
      </p:pic>
      <p:sp>
        <p:nvSpPr>
          <p:cNvPr id="55" name="Google Shape;55;p13"/>
          <p:cNvSpPr txBox="1"/>
          <p:nvPr/>
        </p:nvSpPr>
        <p:spPr>
          <a:xfrm>
            <a:off x="964550" y="260925"/>
            <a:ext cx="7528200" cy="42879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nl" sz="1800" u="sng">
                <a:solidFill>
                  <a:schemeClr val="dk2"/>
                </a:solidFill>
              </a:rPr>
              <a:t>Woordje veroveren.</a:t>
            </a:r>
            <a:endParaRPr b="1" sz="1800" u="sng">
              <a:solidFill>
                <a:schemeClr val="dk2"/>
              </a:solidFill>
            </a:endParaRPr>
          </a:p>
          <a:p>
            <a:pPr indent="0" lvl="0" marL="0" rtl="0" algn="l">
              <a:spcBef>
                <a:spcPts val="0"/>
              </a:spcBef>
              <a:spcAft>
                <a:spcPts val="0"/>
              </a:spcAft>
              <a:buNone/>
            </a:pPr>
            <a:r>
              <a:rPr lang="nl" sz="1800">
                <a:solidFill>
                  <a:schemeClr val="dk2"/>
                </a:solidFill>
              </a:rPr>
              <a:t>Dit spelletje is ook wel bekend met getallen. Je kunt het met twee of vier leerlingen spelen.Ieder heeft een eigen kleurtje. Ze gooien de dobbelsteen om de beurt. Je kijkt wat je gooit, welk type woordje hoort erbij en zet daar een streepje. Degene die het laatste streepje van het vakje zet, mag het vakje inkleuren. Degene met de meeste vakjes in zijn of haar kleur is de winnaar.</a:t>
            </a:r>
            <a:endParaRPr sz="1800">
              <a:solidFill>
                <a:schemeClr val="dk2"/>
              </a:solidFill>
            </a:endParaRPr>
          </a:p>
          <a:p>
            <a:pPr indent="0" lvl="0" marL="0" rtl="0" algn="l">
              <a:spcBef>
                <a:spcPts val="0"/>
              </a:spcBef>
              <a:spcAft>
                <a:spcPts val="0"/>
              </a:spcAft>
              <a:buNone/>
            </a:pPr>
            <a:r>
              <a:t/>
            </a:r>
            <a:endParaRPr sz="1800">
              <a:solidFill>
                <a:schemeClr val="dk2"/>
              </a:solidFill>
            </a:endParaRPr>
          </a:p>
          <a:p>
            <a:pPr indent="0" lvl="0" marL="0" rtl="0" algn="l">
              <a:spcBef>
                <a:spcPts val="0"/>
              </a:spcBef>
              <a:spcAft>
                <a:spcPts val="0"/>
              </a:spcAft>
              <a:buNone/>
            </a:pPr>
            <a:r>
              <a:rPr lang="nl" sz="1800" u="sng">
                <a:solidFill>
                  <a:schemeClr val="dk2"/>
                </a:solidFill>
              </a:rPr>
              <a:t>Benodigdheden</a:t>
            </a:r>
            <a:r>
              <a:rPr lang="nl" sz="1800">
                <a:solidFill>
                  <a:schemeClr val="dk2"/>
                </a:solidFill>
              </a:rPr>
              <a:t>: printje, dobbelsteen en ieder een andere kleur potlood.</a:t>
            </a:r>
            <a:endParaRPr sz="1800">
              <a:solidFill>
                <a:schemeClr val="dk2"/>
              </a:solidFill>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9" name="Shape 59"/>
        <p:cNvGrpSpPr/>
        <p:nvPr/>
      </p:nvGrpSpPr>
      <p:grpSpPr>
        <a:xfrm>
          <a:off x="0" y="0"/>
          <a:ext cx="0" cy="0"/>
          <a:chOff x="0" y="0"/>
          <a:chExt cx="0" cy="0"/>
        </a:xfrm>
      </p:grpSpPr>
      <p:graphicFrame>
        <p:nvGraphicFramePr>
          <p:cNvPr id="60" name="Google Shape;60;p14"/>
          <p:cNvGraphicFramePr/>
          <p:nvPr/>
        </p:nvGraphicFramePr>
        <p:xfrm>
          <a:off x="2745725" y="514425"/>
          <a:ext cx="3000000" cy="3000000"/>
        </p:xfrm>
        <a:graphic>
          <a:graphicData uri="http://schemas.openxmlformats.org/drawingml/2006/table">
            <a:tbl>
              <a:tblPr>
                <a:noFill/>
                <a:tableStyleId>{5E414882-D481-491D-A364-CF04CB88F3B4}</a:tableStyleId>
              </a:tblPr>
              <a:tblGrid>
                <a:gridCol w="986050"/>
                <a:gridCol w="986050"/>
                <a:gridCol w="986050"/>
                <a:gridCol w="986050"/>
                <a:gridCol w="986050"/>
                <a:gridCol w="986050"/>
              </a:tblGrid>
              <a:tr h="381000">
                <a:tc>
                  <a:txBody>
                    <a:bodyPr/>
                    <a:lstStyle/>
                    <a:p>
                      <a:pPr indent="0" lvl="0" marL="0" rtl="0" algn="l">
                        <a:spcBef>
                          <a:spcPts val="0"/>
                        </a:spcBef>
                        <a:spcAft>
                          <a:spcPts val="0"/>
                        </a:spcAft>
                        <a:buNone/>
                      </a:pPr>
                      <a:r>
                        <a:t/>
                      </a:r>
                      <a:endParaRPr/>
                    </a:p>
                    <a:p>
                      <a:pPr indent="0" lvl="0" marL="0" rtl="0" algn="l">
                        <a:spcBef>
                          <a:spcPts val="0"/>
                        </a:spcBef>
                        <a:spcAft>
                          <a:spcPts val="0"/>
                        </a:spcAft>
                        <a:buNone/>
                      </a:pPr>
                      <a:r>
                        <a:rPr lang="nl"/>
                        <a:t> plank</a:t>
                      </a:r>
                      <a:endParaRPr/>
                    </a:p>
                  </a:txBody>
                  <a:tcPr marT="91425" marB="91425" marR="91425" marL="91425"/>
                </a:tc>
                <a:tc>
                  <a:txBody>
                    <a:bodyPr/>
                    <a:lstStyle/>
                    <a:p>
                      <a:pPr indent="0" lvl="0" marL="0" rtl="0" algn="l">
                        <a:spcBef>
                          <a:spcPts val="0"/>
                        </a:spcBef>
                        <a:spcAft>
                          <a:spcPts val="0"/>
                        </a:spcAft>
                        <a:buNone/>
                      </a:pPr>
                      <a:r>
                        <a:t/>
                      </a:r>
                      <a:endParaRPr/>
                    </a:p>
                    <a:p>
                      <a:pPr indent="0" lvl="0" marL="0" rtl="0" algn="l">
                        <a:spcBef>
                          <a:spcPts val="0"/>
                        </a:spcBef>
                        <a:spcAft>
                          <a:spcPts val="0"/>
                        </a:spcAft>
                        <a:buNone/>
                      </a:pPr>
                      <a:r>
                        <a:rPr lang="nl"/>
                        <a:t>   mouw</a:t>
                      </a:r>
                      <a:endParaRPr/>
                    </a:p>
                    <a:p>
                      <a:pPr indent="0" lvl="0" marL="0" rtl="0" algn="l">
                        <a:spcBef>
                          <a:spcPts val="0"/>
                        </a:spcBef>
                        <a:spcAft>
                          <a:spcPts val="0"/>
                        </a:spcAft>
                        <a:buNone/>
                      </a:pPr>
                      <a:r>
                        <a:t/>
                      </a:r>
                      <a:endParaRPr/>
                    </a:p>
                  </a:txBody>
                  <a:tcPr marT="91425" marB="91425" marR="91425" marL="91425"/>
                </a:tc>
                <a:tc>
                  <a:txBody>
                    <a:bodyPr/>
                    <a:lstStyle/>
                    <a:p>
                      <a:pPr indent="0" lvl="0" marL="0" rtl="0" algn="l">
                        <a:spcBef>
                          <a:spcPts val="0"/>
                        </a:spcBef>
                        <a:spcAft>
                          <a:spcPts val="0"/>
                        </a:spcAft>
                        <a:buNone/>
                      </a:pPr>
                      <a:r>
                        <a:t/>
                      </a:r>
                      <a:endParaRPr/>
                    </a:p>
                    <a:p>
                      <a:pPr indent="0" lvl="0" marL="0" rtl="0" algn="l">
                        <a:spcBef>
                          <a:spcPts val="0"/>
                        </a:spcBef>
                        <a:spcAft>
                          <a:spcPts val="0"/>
                        </a:spcAft>
                        <a:buNone/>
                      </a:pPr>
                      <a:r>
                        <a:rPr lang="nl"/>
                        <a:t>     prinsje</a:t>
                      </a:r>
                      <a:endParaRPr/>
                    </a:p>
                  </a:txBody>
                  <a:tcPr marT="91425" marB="91425" marR="91425" marL="91425"/>
                </a:tc>
                <a:tc>
                  <a:txBody>
                    <a:bodyPr/>
                    <a:lstStyle/>
                    <a:p>
                      <a:pPr indent="0" lvl="0" marL="0" rtl="0" algn="l">
                        <a:spcBef>
                          <a:spcPts val="0"/>
                        </a:spcBef>
                        <a:spcAft>
                          <a:spcPts val="0"/>
                        </a:spcAft>
                        <a:buNone/>
                      </a:pPr>
                      <a:r>
                        <a:t/>
                      </a:r>
                      <a:endParaRPr/>
                    </a:p>
                    <a:p>
                      <a:pPr indent="0" lvl="0" marL="0" rtl="0" algn="l">
                        <a:spcBef>
                          <a:spcPts val="0"/>
                        </a:spcBef>
                        <a:spcAft>
                          <a:spcPts val="0"/>
                        </a:spcAft>
                        <a:buNone/>
                      </a:pPr>
                      <a:r>
                        <a:rPr lang="nl"/>
                        <a:t>     dorst</a:t>
                      </a:r>
                      <a:endParaRPr/>
                    </a:p>
                  </a:txBody>
                  <a:tcPr marT="91425" marB="91425" marR="91425" marL="91425"/>
                </a:tc>
                <a:tc>
                  <a:txBody>
                    <a:bodyPr/>
                    <a:lstStyle/>
                    <a:p>
                      <a:pPr indent="0" lvl="0" marL="0" rtl="0" algn="l">
                        <a:spcBef>
                          <a:spcPts val="0"/>
                        </a:spcBef>
                        <a:spcAft>
                          <a:spcPts val="0"/>
                        </a:spcAft>
                        <a:buNone/>
                      </a:pPr>
                      <a:r>
                        <a:t/>
                      </a:r>
                      <a:endParaRPr/>
                    </a:p>
                    <a:p>
                      <a:pPr indent="0" lvl="0" marL="0" rtl="0" algn="l">
                        <a:spcBef>
                          <a:spcPts val="0"/>
                        </a:spcBef>
                        <a:spcAft>
                          <a:spcPts val="0"/>
                        </a:spcAft>
                        <a:buNone/>
                      </a:pPr>
                      <a:r>
                        <a:rPr lang="nl"/>
                        <a:t>   school</a:t>
                      </a:r>
                      <a:endParaRPr/>
                    </a:p>
                  </a:txBody>
                  <a:tcPr marT="91425" marB="91425" marR="91425" marL="91425"/>
                </a:tc>
                <a:tc>
                  <a:txBody>
                    <a:bodyPr/>
                    <a:lstStyle/>
                    <a:p>
                      <a:pPr indent="0" lvl="0" marL="0" rtl="0" algn="l">
                        <a:spcBef>
                          <a:spcPts val="0"/>
                        </a:spcBef>
                        <a:spcAft>
                          <a:spcPts val="0"/>
                        </a:spcAft>
                        <a:buNone/>
                      </a:pPr>
                      <a:r>
                        <a:t/>
                      </a:r>
                      <a:endParaRPr/>
                    </a:p>
                    <a:p>
                      <a:pPr indent="0" lvl="0" marL="0" rtl="0" algn="l">
                        <a:spcBef>
                          <a:spcPts val="0"/>
                        </a:spcBef>
                        <a:spcAft>
                          <a:spcPts val="0"/>
                        </a:spcAft>
                        <a:buNone/>
                      </a:pPr>
                      <a:r>
                        <a:rPr lang="nl"/>
                        <a:t>   keuken</a:t>
                      </a:r>
                      <a:endParaRPr/>
                    </a:p>
                  </a:txBody>
                  <a:tcPr marT="91425" marB="91425" marR="91425" marL="91425"/>
                </a:tc>
              </a:tr>
              <a:tr h="381000">
                <a:tc>
                  <a:txBody>
                    <a:bodyPr/>
                    <a:lstStyle/>
                    <a:p>
                      <a:pPr indent="0" lvl="0" marL="0" rtl="0" algn="l">
                        <a:spcBef>
                          <a:spcPts val="0"/>
                        </a:spcBef>
                        <a:spcAft>
                          <a:spcPts val="0"/>
                        </a:spcAft>
                        <a:buNone/>
                      </a:pPr>
                      <a:r>
                        <a:t/>
                      </a:r>
                      <a:endParaRPr/>
                    </a:p>
                    <a:p>
                      <a:pPr indent="0" lvl="0" marL="0" rtl="0" algn="l">
                        <a:spcBef>
                          <a:spcPts val="0"/>
                        </a:spcBef>
                        <a:spcAft>
                          <a:spcPts val="0"/>
                        </a:spcAft>
                        <a:buNone/>
                      </a:pPr>
                      <a:r>
                        <a:rPr lang="nl"/>
                        <a:t>schroef</a:t>
                      </a:r>
                      <a:endParaRPr/>
                    </a:p>
                  </a:txBody>
                  <a:tcPr marT="91425" marB="91425" marR="91425" marL="91425"/>
                </a:tc>
                <a:tc>
                  <a:txBody>
                    <a:bodyPr/>
                    <a:lstStyle/>
                    <a:p>
                      <a:pPr indent="0" lvl="0" marL="0" rtl="0" algn="l">
                        <a:spcBef>
                          <a:spcPts val="0"/>
                        </a:spcBef>
                        <a:spcAft>
                          <a:spcPts val="0"/>
                        </a:spcAft>
                        <a:buNone/>
                      </a:pPr>
                      <a:r>
                        <a:t/>
                      </a:r>
                      <a:endParaRPr/>
                    </a:p>
                    <a:p>
                      <a:pPr indent="0" lvl="0" marL="0" rtl="0" algn="l">
                        <a:spcBef>
                          <a:spcPts val="0"/>
                        </a:spcBef>
                        <a:spcAft>
                          <a:spcPts val="0"/>
                        </a:spcAft>
                        <a:buNone/>
                      </a:pPr>
                      <a:r>
                        <a:rPr lang="nl"/>
                        <a:t>   denk</a:t>
                      </a:r>
                      <a:endParaRPr/>
                    </a:p>
                    <a:p>
                      <a:pPr indent="0" lvl="0" marL="0" rtl="0" algn="l">
                        <a:spcBef>
                          <a:spcPts val="0"/>
                        </a:spcBef>
                        <a:spcAft>
                          <a:spcPts val="0"/>
                        </a:spcAft>
                        <a:buNone/>
                      </a:pPr>
                      <a:r>
                        <a:t/>
                      </a:r>
                      <a:endParaRPr/>
                    </a:p>
                  </a:txBody>
                  <a:tcPr marT="91425" marB="91425" marR="91425" marL="91425"/>
                </a:tc>
                <a:tc>
                  <a:txBody>
                    <a:bodyPr/>
                    <a:lstStyle/>
                    <a:p>
                      <a:pPr indent="0" lvl="0" marL="0" rtl="0" algn="l">
                        <a:spcBef>
                          <a:spcPts val="0"/>
                        </a:spcBef>
                        <a:spcAft>
                          <a:spcPts val="0"/>
                        </a:spcAft>
                        <a:buNone/>
                      </a:pPr>
                      <a:r>
                        <a:t/>
                      </a:r>
                      <a:endParaRPr/>
                    </a:p>
                    <a:p>
                      <a:pPr indent="0" lvl="0" marL="0" rtl="0" algn="l">
                        <a:spcBef>
                          <a:spcPts val="0"/>
                        </a:spcBef>
                        <a:spcAft>
                          <a:spcPts val="0"/>
                        </a:spcAft>
                        <a:buNone/>
                      </a:pPr>
                      <a:r>
                        <a:rPr lang="nl"/>
                        <a:t>       reu</a:t>
                      </a:r>
                      <a:endParaRPr/>
                    </a:p>
                  </a:txBody>
                  <a:tcPr marT="91425" marB="91425" marR="91425" marL="91425"/>
                </a:tc>
                <a:tc>
                  <a:txBody>
                    <a:bodyPr/>
                    <a:lstStyle/>
                    <a:p>
                      <a:pPr indent="0" lvl="0" marL="0" rtl="0" algn="l">
                        <a:spcBef>
                          <a:spcPts val="0"/>
                        </a:spcBef>
                        <a:spcAft>
                          <a:spcPts val="0"/>
                        </a:spcAft>
                        <a:buNone/>
                      </a:pPr>
                      <a:r>
                        <a:t/>
                      </a:r>
                      <a:endParaRPr/>
                    </a:p>
                    <a:p>
                      <a:pPr indent="0" lvl="0" marL="0" rtl="0" algn="l">
                        <a:spcBef>
                          <a:spcPts val="0"/>
                        </a:spcBef>
                        <a:spcAft>
                          <a:spcPts val="0"/>
                        </a:spcAft>
                        <a:buNone/>
                      </a:pPr>
                      <a:r>
                        <a:rPr lang="nl"/>
                        <a:t>    pruik</a:t>
                      </a:r>
                      <a:endParaRPr/>
                    </a:p>
                  </a:txBody>
                  <a:tcPr marT="91425" marB="91425" marR="91425" marL="91425"/>
                </a:tc>
                <a:tc>
                  <a:txBody>
                    <a:bodyPr/>
                    <a:lstStyle/>
                    <a:p>
                      <a:pPr indent="0" lvl="0" marL="0" rtl="0" algn="l">
                        <a:spcBef>
                          <a:spcPts val="0"/>
                        </a:spcBef>
                        <a:spcAft>
                          <a:spcPts val="0"/>
                        </a:spcAft>
                        <a:buNone/>
                      </a:pPr>
                      <a:r>
                        <a:t/>
                      </a:r>
                      <a:endParaRPr/>
                    </a:p>
                    <a:p>
                      <a:pPr indent="0" lvl="0" marL="0" rtl="0" algn="l">
                        <a:spcBef>
                          <a:spcPts val="0"/>
                        </a:spcBef>
                        <a:spcAft>
                          <a:spcPts val="0"/>
                        </a:spcAft>
                        <a:buNone/>
                      </a:pPr>
                      <a:r>
                        <a:rPr lang="nl"/>
                        <a:t>    vorst</a:t>
                      </a:r>
                      <a:endParaRPr/>
                    </a:p>
                  </a:txBody>
                  <a:tcPr marT="91425" marB="91425" marR="91425" marL="91425"/>
                </a:tc>
                <a:tc>
                  <a:txBody>
                    <a:bodyPr/>
                    <a:lstStyle/>
                    <a:p>
                      <a:pPr indent="0" lvl="0" marL="0" rtl="0" algn="l">
                        <a:spcBef>
                          <a:spcPts val="0"/>
                        </a:spcBef>
                        <a:spcAft>
                          <a:spcPts val="0"/>
                        </a:spcAft>
                        <a:buNone/>
                      </a:pPr>
                      <a:r>
                        <a:t/>
                      </a:r>
                      <a:endParaRPr/>
                    </a:p>
                    <a:p>
                      <a:pPr indent="0" lvl="0" marL="0" rtl="0" algn="l">
                        <a:spcBef>
                          <a:spcPts val="0"/>
                        </a:spcBef>
                        <a:spcAft>
                          <a:spcPts val="0"/>
                        </a:spcAft>
                        <a:buNone/>
                      </a:pPr>
                      <a:r>
                        <a:rPr lang="nl"/>
                        <a:t>    koude</a:t>
                      </a:r>
                      <a:endParaRPr/>
                    </a:p>
                  </a:txBody>
                  <a:tcPr marT="91425" marB="91425" marR="91425" marL="91425"/>
                </a:tc>
              </a:tr>
              <a:tr h="381000">
                <a:tc>
                  <a:txBody>
                    <a:bodyPr/>
                    <a:lstStyle/>
                    <a:p>
                      <a:pPr indent="0" lvl="0" marL="0" rtl="0" algn="l">
                        <a:spcBef>
                          <a:spcPts val="0"/>
                        </a:spcBef>
                        <a:spcAft>
                          <a:spcPts val="0"/>
                        </a:spcAft>
                        <a:buNone/>
                      </a:pPr>
                      <a:r>
                        <a:t/>
                      </a:r>
                      <a:endParaRPr/>
                    </a:p>
                    <a:p>
                      <a:pPr indent="0" lvl="0" marL="0" rtl="0" algn="l">
                        <a:spcBef>
                          <a:spcPts val="0"/>
                        </a:spcBef>
                        <a:spcAft>
                          <a:spcPts val="0"/>
                        </a:spcAft>
                        <a:buNone/>
                      </a:pPr>
                      <a:r>
                        <a:rPr lang="nl"/>
                        <a:t>gebouw</a:t>
                      </a:r>
                      <a:endParaRPr/>
                    </a:p>
                  </a:txBody>
                  <a:tcPr marT="91425" marB="91425" marR="91425" marL="91425"/>
                </a:tc>
                <a:tc>
                  <a:txBody>
                    <a:bodyPr/>
                    <a:lstStyle/>
                    <a:p>
                      <a:pPr indent="0" lvl="0" marL="0" rtl="0" algn="l">
                        <a:spcBef>
                          <a:spcPts val="0"/>
                        </a:spcBef>
                        <a:spcAft>
                          <a:spcPts val="0"/>
                        </a:spcAft>
                        <a:buNone/>
                      </a:pPr>
                      <a:r>
                        <a:t/>
                      </a:r>
                      <a:endParaRPr/>
                    </a:p>
                    <a:p>
                      <a:pPr indent="0" lvl="0" marL="0" rtl="0" algn="l">
                        <a:spcBef>
                          <a:spcPts val="0"/>
                        </a:spcBef>
                        <a:spcAft>
                          <a:spcPts val="0"/>
                        </a:spcAft>
                        <a:buNone/>
                      </a:pPr>
                      <a:r>
                        <a:rPr lang="nl"/>
                        <a:t>   morst</a:t>
                      </a:r>
                      <a:endParaRPr/>
                    </a:p>
                    <a:p>
                      <a:pPr indent="0" lvl="0" marL="0" rtl="0" algn="l">
                        <a:spcBef>
                          <a:spcPts val="0"/>
                        </a:spcBef>
                        <a:spcAft>
                          <a:spcPts val="0"/>
                        </a:spcAft>
                        <a:buNone/>
                      </a:pPr>
                      <a:r>
                        <a:t/>
                      </a:r>
                      <a:endParaRPr/>
                    </a:p>
                  </a:txBody>
                  <a:tcPr marT="91425" marB="91425" marR="91425" marL="91425"/>
                </a:tc>
                <a:tc>
                  <a:txBody>
                    <a:bodyPr/>
                    <a:lstStyle/>
                    <a:p>
                      <a:pPr indent="0" lvl="0" marL="0" rtl="0" algn="l">
                        <a:spcBef>
                          <a:spcPts val="0"/>
                        </a:spcBef>
                        <a:spcAft>
                          <a:spcPts val="0"/>
                        </a:spcAft>
                        <a:buNone/>
                      </a:pPr>
                      <a:r>
                        <a:t/>
                      </a:r>
                      <a:endParaRPr/>
                    </a:p>
                    <a:p>
                      <a:pPr indent="0" lvl="0" marL="0" rtl="0" algn="l">
                        <a:spcBef>
                          <a:spcPts val="0"/>
                        </a:spcBef>
                        <a:spcAft>
                          <a:spcPts val="0"/>
                        </a:spcAft>
                        <a:buNone/>
                      </a:pPr>
                      <a:r>
                        <a:rPr lang="nl"/>
                        <a:t>   schuit</a:t>
                      </a:r>
                      <a:endParaRPr/>
                    </a:p>
                  </a:txBody>
                  <a:tcPr marT="91425" marB="91425" marR="91425" marL="91425"/>
                </a:tc>
                <a:tc>
                  <a:txBody>
                    <a:bodyPr/>
                    <a:lstStyle/>
                    <a:p>
                      <a:pPr indent="0" lvl="0" marL="0" rtl="0" algn="l">
                        <a:spcBef>
                          <a:spcPts val="0"/>
                        </a:spcBef>
                        <a:spcAft>
                          <a:spcPts val="0"/>
                        </a:spcAft>
                        <a:buNone/>
                      </a:pPr>
                      <a:r>
                        <a:t/>
                      </a:r>
                      <a:endParaRPr/>
                    </a:p>
                    <a:p>
                      <a:pPr indent="0" lvl="0" marL="0" rtl="0" algn="l">
                        <a:spcBef>
                          <a:spcPts val="0"/>
                        </a:spcBef>
                        <a:spcAft>
                          <a:spcPts val="0"/>
                        </a:spcAft>
                        <a:buNone/>
                      </a:pPr>
                      <a:r>
                        <a:rPr lang="nl"/>
                        <a:t>   tank</a:t>
                      </a:r>
                      <a:endParaRPr/>
                    </a:p>
                  </a:txBody>
                  <a:tcPr marT="91425" marB="91425" marR="91425" marL="91425"/>
                </a:tc>
                <a:tc>
                  <a:txBody>
                    <a:bodyPr/>
                    <a:lstStyle/>
                    <a:p>
                      <a:pPr indent="0" lvl="0" marL="0" rtl="0" algn="l">
                        <a:spcBef>
                          <a:spcPts val="0"/>
                        </a:spcBef>
                        <a:spcAft>
                          <a:spcPts val="0"/>
                        </a:spcAft>
                        <a:buNone/>
                      </a:pPr>
                      <a:r>
                        <a:t/>
                      </a:r>
                      <a:endParaRPr/>
                    </a:p>
                    <a:p>
                      <a:pPr indent="0" lvl="0" marL="0" rtl="0" algn="l">
                        <a:spcBef>
                          <a:spcPts val="0"/>
                        </a:spcBef>
                        <a:spcAft>
                          <a:spcPts val="0"/>
                        </a:spcAft>
                        <a:buNone/>
                      </a:pPr>
                      <a:r>
                        <a:rPr lang="nl"/>
                        <a:t>    reus</a:t>
                      </a:r>
                      <a:endParaRPr/>
                    </a:p>
                  </a:txBody>
                  <a:tcPr marT="91425" marB="91425" marR="91425" marL="91425"/>
                </a:tc>
                <a:tc>
                  <a:txBody>
                    <a:bodyPr/>
                    <a:lstStyle/>
                    <a:p>
                      <a:pPr indent="0" lvl="0" marL="0" rtl="0" algn="l">
                        <a:spcBef>
                          <a:spcPts val="0"/>
                        </a:spcBef>
                        <a:spcAft>
                          <a:spcPts val="0"/>
                        </a:spcAft>
                        <a:buNone/>
                      </a:pPr>
                      <a:r>
                        <a:t/>
                      </a:r>
                      <a:endParaRPr/>
                    </a:p>
                    <a:p>
                      <a:pPr indent="0" lvl="0" marL="0" rtl="0" algn="l">
                        <a:spcBef>
                          <a:spcPts val="0"/>
                        </a:spcBef>
                        <a:spcAft>
                          <a:spcPts val="0"/>
                        </a:spcAft>
                        <a:buNone/>
                      </a:pPr>
                      <a:r>
                        <a:rPr lang="nl"/>
                        <a:t>    priem</a:t>
                      </a:r>
                      <a:endParaRPr/>
                    </a:p>
                  </a:txBody>
                  <a:tcPr marT="91425" marB="91425" marR="91425" marL="91425"/>
                </a:tc>
              </a:tr>
              <a:tr h="381000">
                <a:tc>
                  <a:txBody>
                    <a:bodyPr/>
                    <a:lstStyle/>
                    <a:p>
                      <a:pPr indent="0" lvl="0" marL="0" rtl="0" algn="l">
                        <a:spcBef>
                          <a:spcPts val="0"/>
                        </a:spcBef>
                        <a:spcAft>
                          <a:spcPts val="0"/>
                        </a:spcAft>
                        <a:buNone/>
                      </a:pPr>
                      <a:r>
                        <a:t/>
                      </a:r>
                      <a:endParaRPr/>
                    </a:p>
                    <a:p>
                      <a:pPr indent="0" lvl="0" marL="0" rtl="0" algn="l">
                        <a:spcBef>
                          <a:spcPts val="0"/>
                        </a:spcBef>
                        <a:spcAft>
                          <a:spcPts val="0"/>
                        </a:spcAft>
                        <a:buNone/>
                      </a:pPr>
                      <a:r>
                        <a:rPr lang="nl"/>
                        <a:t>  dank</a:t>
                      </a:r>
                      <a:endParaRPr/>
                    </a:p>
                  </a:txBody>
                  <a:tcPr marT="91425" marB="91425" marR="91425" marL="91425"/>
                </a:tc>
                <a:tc>
                  <a:txBody>
                    <a:bodyPr/>
                    <a:lstStyle/>
                    <a:p>
                      <a:pPr indent="0" lvl="0" marL="0" rtl="0" algn="l">
                        <a:spcBef>
                          <a:spcPts val="0"/>
                        </a:spcBef>
                        <a:spcAft>
                          <a:spcPts val="0"/>
                        </a:spcAft>
                        <a:buNone/>
                      </a:pPr>
                      <a:r>
                        <a:t/>
                      </a:r>
                      <a:endParaRPr/>
                    </a:p>
                    <a:p>
                      <a:pPr indent="0" lvl="0" marL="0" rtl="0" algn="l">
                        <a:spcBef>
                          <a:spcPts val="0"/>
                        </a:spcBef>
                        <a:spcAft>
                          <a:spcPts val="0"/>
                        </a:spcAft>
                        <a:buNone/>
                      </a:pPr>
                      <a:r>
                        <a:rPr lang="nl"/>
                        <a:t>   proest</a:t>
                      </a:r>
                      <a:endParaRPr/>
                    </a:p>
                    <a:p>
                      <a:pPr indent="0" lvl="0" marL="0" rtl="0" algn="l">
                        <a:spcBef>
                          <a:spcPts val="0"/>
                        </a:spcBef>
                        <a:spcAft>
                          <a:spcPts val="0"/>
                        </a:spcAft>
                        <a:buNone/>
                      </a:pPr>
                      <a:r>
                        <a:t/>
                      </a:r>
                      <a:endParaRPr/>
                    </a:p>
                  </a:txBody>
                  <a:tcPr marT="91425" marB="91425" marR="91425" marL="91425"/>
                </a:tc>
                <a:tc>
                  <a:txBody>
                    <a:bodyPr/>
                    <a:lstStyle/>
                    <a:p>
                      <a:pPr indent="0" lvl="0" marL="0" rtl="0" algn="l">
                        <a:spcBef>
                          <a:spcPts val="0"/>
                        </a:spcBef>
                        <a:spcAft>
                          <a:spcPts val="0"/>
                        </a:spcAft>
                        <a:buNone/>
                      </a:pPr>
                      <a:r>
                        <a:t/>
                      </a:r>
                      <a:endParaRPr/>
                    </a:p>
                    <a:p>
                      <a:pPr indent="0" lvl="0" marL="0" rtl="0" algn="l">
                        <a:spcBef>
                          <a:spcPts val="0"/>
                        </a:spcBef>
                        <a:spcAft>
                          <a:spcPts val="0"/>
                        </a:spcAft>
                        <a:buNone/>
                      </a:pPr>
                      <a:r>
                        <a:rPr lang="nl"/>
                        <a:t>       korst</a:t>
                      </a:r>
                      <a:endParaRPr/>
                    </a:p>
                  </a:txBody>
                  <a:tcPr marT="91425" marB="91425" marR="91425" marL="91425"/>
                </a:tc>
                <a:tc>
                  <a:txBody>
                    <a:bodyPr/>
                    <a:lstStyle/>
                    <a:p>
                      <a:pPr indent="0" lvl="0" marL="0" rtl="0" algn="l">
                        <a:spcBef>
                          <a:spcPts val="0"/>
                        </a:spcBef>
                        <a:spcAft>
                          <a:spcPts val="0"/>
                        </a:spcAft>
                        <a:buNone/>
                      </a:pPr>
                      <a:r>
                        <a:t/>
                      </a:r>
                      <a:endParaRPr/>
                    </a:p>
                    <a:p>
                      <a:pPr indent="0" lvl="0" marL="0" rtl="0" algn="l">
                        <a:spcBef>
                          <a:spcPts val="0"/>
                        </a:spcBef>
                        <a:spcAft>
                          <a:spcPts val="0"/>
                        </a:spcAft>
                        <a:buNone/>
                      </a:pPr>
                      <a:r>
                        <a:rPr lang="nl"/>
                        <a:t>    deuk</a:t>
                      </a:r>
                      <a:endParaRPr/>
                    </a:p>
                  </a:txBody>
                  <a:tcPr marT="91425" marB="91425" marR="91425" marL="91425"/>
                </a:tc>
                <a:tc>
                  <a:txBody>
                    <a:bodyPr/>
                    <a:lstStyle/>
                    <a:p>
                      <a:pPr indent="0" lvl="0" marL="0" rtl="0" algn="l">
                        <a:spcBef>
                          <a:spcPts val="0"/>
                        </a:spcBef>
                        <a:spcAft>
                          <a:spcPts val="0"/>
                        </a:spcAft>
                        <a:buNone/>
                      </a:pPr>
                      <a:r>
                        <a:t/>
                      </a:r>
                      <a:endParaRPr/>
                    </a:p>
                    <a:p>
                      <a:pPr indent="0" lvl="0" marL="0" rtl="0" algn="l">
                        <a:spcBef>
                          <a:spcPts val="0"/>
                        </a:spcBef>
                        <a:spcAft>
                          <a:spcPts val="0"/>
                        </a:spcAft>
                        <a:buNone/>
                      </a:pPr>
                      <a:r>
                        <a:rPr lang="nl"/>
                        <a:t>    touw</a:t>
                      </a:r>
                      <a:endParaRPr/>
                    </a:p>
                  </a:txBody>
                  <a:tcPr marT="91425" marB="91425" marR="91425" marL="91425"/>
                </a:tc>
                <a:tc>
                  <a:txBody>
                    <a:bodyPr/>
                    <a:lstStyle/>
                    <a:p>
                      <a:pPr indent="0" lvl="0" marL="0" rtl="0" algn="l">
                        <a:spcBef>
                          <a:spcPts val="0"/>
                        </a:spcBef>
                        <a:spcAft>
                          <a:spcPts val="0"/>
                        </a:spcAft>
                        <a:buNone/>
                      </a:pPr>
                      <a:r>
                        <a:t/>
                      </a:r>
                      <a:endParaRPr/>
                    </a:p>
                    <a:p>
                      <a:pPr indent="0" lvl="0" marL="0" rtl="0" algn="l">
                        <a:spcBef>
                          <a:spcPts val="0"/>
                        </a:spcBef>
                        <a:spcAft>
                          <a:spcPts val="0"/>
                        </a:spcAft>
                        <a:buNone/>
                      </a:pPr>
                      <a:r>
                        <a:rPr lang="nl"/>
                        <a:t>  schattig</a:t>
                      </a:r>
                      <a:endParaRPr/>
                    </a:p>
                  </a:txBody>
                  <a:tcPr marT="91425" marB="91425" marR="91425" marL="91425"/>
                </a:tc>
              </a:tr>
              <a:tr h="381000">
                <a:tc>
                  <a:txBody>
                    <a:bodyPr/>
                    <a:lstStyle/>
                    <a:p>
                      <a:pPr indent="0" lvl="0" marL="0" rtl="0" algn="l">
                        <a:spcBef>
                          <a:spcPts val="0"/>
                        </a:spcBef>
                        <a:spcAft>
                          <a:spcPts val="0"/>
                        </a:spcAft>
                        <a:buNone/>
                      </a:pPr>
                      <a:r>
                        <a:t/>
                      </a:r>
                      <a:endParaRPr/>
                    </a:p>
                    <a:p>
                      <a:pPr indent="0" lvl="0" marL="0" rtl="0" algn="l">
                        <a:spcBef>
                          <a:spcPts val="0"/>
                        </a:spcBef>
                        <a:spcAft>
                          <a:spcPts val="0"/>
                        </a:spcAft>
                        <a:buNone/>
                      </a:pPr>
                      <a:r>
                        <a:rPr lang="nl"/>
                        <a:t>berouw</a:t>
                      </a:r>
                      <a:endParaRPr/>
                    </a:p>
                  </a:txBody>
                  <a:tcPr marT="91425" marB="91425" marR="91425" marL="91425"/>
                </a:tc>
                <a:tc>
                  <a:txBody>
                    <a:bodyPr/>
                    <a:lstStyle/>
                    <a:p>
                      <a:pPr indent="0" lvl="0" marL="0" rtl="0" algn="l">
                        <a:spcBef>
                          <a:spcPts val="0"/>
                        </a:spcBef>
                        <a:spcAft>
                          <a:spcPts val="0"/>
                        </a:spcAft>
                        <a:buNone/>
                      </a:pPr>
                      <a:r>
                        <a:t/>
                      </a:r>
                      <a:endParaRPr/>
                    </a:p>
                    <a:p>
                      <a:pPr indent="0" lvl="0" marL="0" rtl="0" algn="l">
                        <a:spcBef>
                          <a:spcPts val="0"/>
                        </a:spcBef>
                        <a:spcAft>
                          <a:spcPts val="0"/>
                        </a:spcAft>
                        <a:buNone/>
                      </a:pPr>
                      <a:r>
                        <a:rPr lang="nl"/>
                        <a:t>  schrijven</a:t>
                      </a:r>
                      <a:endParaRPr/>
                    </a:p>
                    <a:p>
                      <a:pPr indent="0" lvl="0" marL="0" rtl="0" algn="l">
                        <a:spcBef>
                          <a:spcPts val="0"/>
                        </a:spcBef>
                        <a:spcAft>
                          <a:spcPts val="0"/>
                        </a:spcAft>
                        <a:buNone/>
                      </a:pPr>
                      <a:r>
                        <a:t/>
                      </a:r>
                      <a:endParaRPr/>
                    </a:p>
                  </a:txBody>
                  <a:tcPr marT="91425" marB="91425" marR="91425" marL="91425"/>
                </a:tc>
                <a:tc>
                  <a:txBody>
                    <a:bodyPr/>
                    <a:lstStyle/>
                    <a:p>
                      <a:pPr indent="0" lvl="0" marL="0" rtl="0" algn="l">
                        <a:spcBef>
                          <a:spcPts val="0"/>
                        </a:spcBef>
                        <a:spcAft>
                          <a:spcPts val="0"/>
                        </a:spcAft>
                        <a:buNone/>
                      </a:pPr>
                      <a:r>
                        <a:t/>
                      </a:r>
                      <a:endParaRPr/>
                    </a:p>
                    <a:p>
                      <a:pPr indent="0" lvl="0" marL="0" rtl="0" algn="l">
                        <a:spcBef>
                          <a:spcPts val="0"/>
                        </a:spcBef>
                        <a:spcAft>
                          <a:spcPts val="0"/>
                        </a:spcAft>
                        <a:buNone/>
                      </a:pPr>
                      <a:r>
                        <a:rPr lang="nl"/>
                        <a:t>    flank</a:t>
                      </a:r>
                      <a:endParaRPr/>
                    </a:p>
                  </a:txBody>
                  <a:tcPr marT="91425" marB="91425" marR="91425" marL="91425"/>
                </a:tc>
                <a:tc>
                  <a:txBody>
                    <a:bodyPr/>
                    <a:lstStyle/>
                    <a:p>
                      <a:pPr indent="0" lvl="0" marL="0" rtl="0" algn="l">
                        <a:spcBef>
                          <a:spcPts val="0"/>
                        </a:spcBef>
                        <a:spcAft>
                          <a:spcPts val="0"/>
                        </a:spcAft>
                        <a:buNone/>
                      </a:pPr>
                      <a:r>
                        <a:t/>
                      </a:r>
                      <a:endParaRPr/>
                    </a:p>
                    <a:p>
                      <a:pPr indent="0" lvl="0" marL="0" rtl="0" algn="l">
                        <a:spcBef>
                          <a:spcPts val="0"/>
                        </a:spcBef>
                        <a:spcAft>
                          <a:spcPts val="0"/>
                        </a:spcAft>
                        <a:buNone/>
                      </a:pPr>
                      <a:r>
                        <a:rPr lang="nl"/>
                        <a:t>    worst</a:t>
                      </a:r>
                      <a:endParaRPr/>
                    </a:p>
                  </a:txBody>
                  <a:tcPr marT="91425" marB="91425" marR="91425" marL="91425"/>
                </a:tc>
                <a:tc>
                  <a:txBody>
                    <a:bodyPr/>
                    <a:lstStyle/>
                    <a:p>
                      <a:pPr indent="0" lvl="0" marL="0" rtl="0" algn="l">
                        <a:spcBef>
                          <a:spcPts val="0"/>
                        </a:spcBef>
                        <a:spcAft>
                          <a:spcPts val="0"/>
                        </a:spcAft>
                        <a:buNone/>
                      </a:pPr>
                      <a:r>
                        <a:t/>
                      </a:r>
                      <a:endParaRPr/>
                    </a:p>
                    <a:p>
                      <a:pPr indent="0" lvl="0" marL="0" rtl="0" algn="l">
                        <a:spcBef>
                          <a:spcPts val="0"/>
                        </a:spcBef>
                        <a:spcAft>
                          <a:spcPts val="0"/>
                        </a:spcAft>
                        <a:buNone/>
                      </a:pPr>
                      <a:r>
                        <a:rPr lang="nl"/>
                        <a:t>   prakje</a:t>
                      </a:r>
                      <a:endParaRPr/>
                    </a:p>
                  </a:txBody>
                  <a:tcPr marT="91425" marB="91425" marR="91425" marL="91425"/>
                </a:tc>
                <a:tc>
                  <a:txBody>
                    <a:bodyPr/>
                    <a:lstStyle/>
                    <a:p>
                      <a:pPr indent="0" lvl="0" marL="0" rtl="0" algn="l">
                        <a:spcBef>
                          <a:spcPts val="0"/>
                        </a:spcBef>
                        <a:spcAft>
                          <a:spcPts val="0"/>
                        </a:spcAft>
                        <a:buNone/>
                      </a:pPr>
                      <a:r>
                        <a:rPr lang="nl"/>
                        <a:t>       reukloos</a:t>
                      </a:r>
                      <a:endParaRPr/>
                    </a:p>
                  </a:txBody>
                  <a:tcPr marT="91425" marB="91425" marR="91425" marL="91425"/>
                </a:tc>
              </a:tr>
            </a:tbl>
          </a:graphicData>
        </a:graphic>
      </p:graphicFrame>
      <p:pic>
        <p:nvPicPr>
          <p:cNvPr id="61" name="Google Shape;61;p14"/>
          <p:cNvPicPr preferRelativeResize="0"/>
          <p:nvPr/>
        </p:nvPicPr>
        <p:blipFill>
          <a:blip r:embed="rId3">
            <a:alphaModFix/>
          </a:blip>
          <a:stretch>
            <a:fillRect/>
          </a:stretch>
        </p:blipFill>
        <p:spPr>
          <a:xfrm>
            <a:off x="248650" y="184000"/>
            <a:ext cx="705201" cy="649125"/>
          </a:xfrm>
          <a:prstGeom prst="rect">
            <a:avLst/>
          </a:prstGeom>
          <a:noFill/>
          <a:ln>
            <a:noFill/>
          </a:ln>
        </p:spPr>
      </p:pic>
      <p:sp>
        <p:nvSpPr>
          <p:cNvPr id="62" name="Google Shape;62;p14"/>
          <p:cNvSpPr txBox="1"/>
          <p:nvPr/>
        </p:nvSpPr>
        <p:spPr>
          <a:xfrm>
            <a:off x="1028700" y="289413"/>
            <a:ext cx="909000" cy="4383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nl" sz="1800">
                <a:solidFill>
                  <a:schemeClr val="dk2"/>
                </a:solidFill>
              </a:rPr>
              <a:t>pr</a:t>
            </a:r>
            <a:endParaRPr sz="1800">
              <a:solidFill>
                <a:schemeClr val="dk2"/>
              </a:solidFill>
            </a:endParaRPr>
          </a:p>
        </p:txBody>
      </p:sp>
      <p:pic>
        <p:nvPicPr>
          <p:cNvPr id="63" name="Google Shape;63;p14"/>
          <p:cNvPicPr preferRelativeResize="0"/>
          <p:nvPr/>
        </p:nvPicPr>
        <p:blipFill>
          <a:blip r:embed="rId4">
            <a:alphaModFix/>
          </a:blip>
          <a:stretch>
            <a:fillRect/>
          </a:stretch>
        </p:blipFill>
        <p:spPr>
          <a:xfrm>
            <a:off x="248648" y="986025"/>
            <a:ext cx="705200" cy="628864"/>
          </a:xfrm>
          <a:prstGeom prst="rect">
            <a:avLst/>
          </a:prstGeom>
          <a:noFill/>
          <a:ln>
            <a:noFill/>
          </a:ln>
        </p:spPr>
      </p:pic>
      <p:sp>
        <p:nvSpPr>
          <p:cNvPr id="64" name="Google Shape;64;p14"/>
          <p:cNvSpPr txBox="1"/>
          <p:nvPr/>
        </p:nvSpPr>
        <p:spPr>
          <a:xfrm>
            <a:off x="1028700" y="1109963"/>
            <a:ext cx="1015800" cy="3810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nl" sz="1800">
                <a:solidFill>
                  <a:schemeClr val="dk2"/>
                </a:solidFill>
              </a:rPr>
              <a:t>rst</a:t>
            </a:r>
            <a:endParaRPr sz="1800">
              <a:solidFill>
                <a:schemeClr val="dk2"/>
              </a:solidFill>
            </a:endParaRPr>
          </a:p>
        </p:txBody>
      </p:sp>
      <p:pic>
        <p:nvPicPr>
          <p:cNvPr id="65" name="Google Shape;65;p14"/>
          <p:cNvPicPr preferRelativeResize="0"/>
          <p:nvPr/>
        </p:nvPicPr>
        <p:blipFill>
          <a:blip r:embed="rId5">
            <a:alphaModFix/>
          </a:blip>
          <a:stretch>
            <a:fillRect/>
          </a:stretch>
        </p:blipFill>
        <p:spPr>
          <a:xfrm>
            <a:off x="248650" y="1767800"/>
            <a:ext cx="705199" cy="628863"/>
          </a:xfrm>
          <a:prstGeom prst="rect">
            <a:avLst/>
          </a:prstGeom>
          <a:noFill/>
          <a:ln>
            <a:noFill/>
          </a:ln>
        </p:spPr>
      </p:pic>
      <p:sp>
        <p:nvSpPr>
          <p:cNvPr id="66" name="Google Shape;66;p14"/>
          <p:cNvSpPr txBox="1"/>
          <p:nvPr/>
        </p:nvSpPr>
        <p:spPr>
          <a:xfrm>
            <a:off x="1028700" y="1873213"/>
            <a:ext cx="801900" cy="2673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nl" sz="1800">
                <a:solidFill>
                  <a:schemeClr val="dk2"/>
                </a:solidFill>
              </a:rPr>
              <a:t>sch</a:t>
            </a:r>
            <a:endParaRPr sz="1800">
              <a:solidFill>
                <a:schemeClr val="dk2"/>
              </a:solidFill>
            </a:endParaRPr>
          </a:p>
        </p:txBody>
      </p:sp>
      <p:pic>
        <p:nvPicPr>
          <p:cNvPr id="67" name="Google Shape;67;p14"/>
          <p:cNvPicPr preferRelativeResize="0"/>
          <p:nvPr/>
        </p:nvPicPr>
        <p:blipFill>
          <a:blip r:embed="rId6">
            <a:alphaModFix/>
          </a:blip>
          <a:stretch>
            <a:fillRect/>
          </a:stretch>
        </p:blipFill>
        <p:spPr>
          <a:xfrm>
            <a:off x="248650" y="2549575"/>
            <a:ext cx="705200" cy="638520"/>
          </a:xfrm>
          <a:prstGeom prst="rect">
            <a:avLst/>
          </a:prstGeom>
          <a:noFill/>
          <a:ln>
            <a:noFill/>
          </a:ln>
        </p:spPr>
      </p:pic>
      <p:sp>
        <p:nvSpPr>
          <p:cNvPr id="68" name="Google Shape;68;p14"/>
          <p:cNvSpPr txBox="1"/>
          <p:nvPr/>
        </p:nvSpPr>
        <p:spPr>
          <a:xfrm>
            <a:off x="1028700" y="2634825"/>
            <a:ext cx="598800" cy="2673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nl" sz="1800">
                <a:solidFill>
                  <a:schemeClr val="dk2"/>
                </a:solidFill>
              </a:rPr>
              <a:t>nk</a:t>
            </a:r>
            <a:endParaRPr sz="1800">
              <a:solidFill>
                <a:schemeClr val="dk2"/>
              </a:solidFill>
            </a:endParaRPr>
          </a:p>
        </p:txBody>
      </p:sp>
      <p:pic>
        <p:nvPicPr>
          <p:cNvPr id="69" name="Google Shape;69;p14"/>
          <p:cNvPicPr preferRelativeResize="0"/>
          <p:nvPr/>
        </p:nvPicPr>
        <p:blipFill>
          <a:blip r:embed="rId7">
            <a:alphaModFix/>
          </a:blip>
          <a:stretch>
            <a:fillRect/>
          </a:stretch>
        </p:blipFill>
        <p:spPr>
          <a:xfrm>
            <a:off x="248650" y="3341000"/>
            <a:ext cx="705200" cy="670145"/>
          </a:xfrm>
          <a:prstGeom prst="rect">
            <a:avLst/>
          </a:prstGeom>
          <a:noFill/>
          <a:ln>
            <a:noFill/>
          </a:ln>
        </p:spPr>
      </p:pic>
      <p:sp>
        <p:nvSpPr>
          <p:cNvPr id="70" name="Google Shape;70;p14"/>
          <p:cNvSpPr txBox="1"/>
          <p:nvPr/>
        </p:nvSpPr>
        <p:spPr>
          <a:xfrm>
            <a:off x="1028700" y="3396425"/>
            <a:ext cx="598800" cy="2673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nl" sz="1800">
                <a:solidFill>
                  <a:schemeClr val="dk2"/>
                </a:solidFill>
              </a:rPr>
              <a:t>eu</a:t>
            </a:r>
            <a:endParaRPr sz="1800">
              <a:solidFill>
                <a:schemeClr val="dk2"/>
              </a:solidFill>
            </a:endParaRPr>
          </a:p>
        </p:txBody>
      </p:sp>
      <p:pic>
        <p:nvPicPr>
          <p:cNvPr id="71" name="Google Shape;71;p14"/>
          <p:cNvPicPr preferRelativeResize="0"/>
          <p:nvPr/>
        </p:nvPicPr>
        <p:blipFill>
          <a:blip r:embed="rId8">
            <a:alphaModFix/>
          </a:blip>
          <a:stretch>
            <a:fillRect/>
          </a:stretch>
        </p:blipFill>
        <p:spPr>
          <a:xfrm>
            <a:off x="248650" y="4164051"/>
            <a:ext cx="705201" cy="608262"/>
          </a:xfrm>
          <a:prstGeom prst="rect">
            <a:avLst/>
          </a:prstGeom>
          <a:noFill/>
          <a:ln>
            <a:noFill/>
          </a:ln>
        </p:spPr>
      </p:pic>
      <p:sp>
        <p:nvSpPr>
          <p:cNvPr id="72" name="Google Shape;72;p14"/>
          <p:cNvSpPr txBox="1"/>
          <p:nvPr/>
        </p:nvSpPr>
        <p:spPr>
          <a:xfrm>
            <a:off x="1028700" y="4281600"/>
            <a:ext cx="598800" cy="2673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nl" sz="1800">
                <a:solidFill>
                  <a:schemeClr val="dk2"/>
                </a:solidFill>
              </a:rPr>
              <a:t>ou</a:t>
            </a:r>
            <a:endParaRPr sz="1800">
              <a:solidFill>
                <a:schemeClr val="dk2"/>
              </a:solidFill>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6" name="Shape 76"/>
        <p:cNvGrpSpPr/>
        <p:nvPr/>
      </p:nvGrpSpPr>
      <p:grpSpPr>
        <a:xfrm>
          <a:off x="0" y="0"/>
          <a:ext cx="0" cy="0"/>
          <a:chOff x="0" y="0"/>
          <a:chExt cx="0" cy="0"/>
        </a:xfrm>
      </p:grpSpPr>
      <p:graphicFrame>
        <p:nvGraphicFramePr>
          <p:cNvPr id="77" name="Google Shape;77;p15"/>
          <p:cNvGraphicFramePr/>
          <p:nvPr/>
        </p:nvGraphicFramePr>
        <p:xfrm>
          <a:off x="2745725" y="514425"/>
          <a:ext cx="3000000" cy="3000000"/>
        </p:xfrm>
        <a:graphic>
          <a:graphicData uri="http://schemas.openxmlformats.org/drawingml/2006/table">
            <a:tbl>
              <a:tblPr>
                <a:noFill/>
                <a:tableStyleId>{5E414882-D481-491D-A364-CF04CB88F3B4}</a:tableStyleId>
              </a:tblPr>
              <a:tblGrid>
                <a:gridCol w="986050"/>
                <a:gridCol w="986050"/>
                <a:gridCol w="986050"/>
                <a:gridCol w="986050"/>
                <a:gridCol w="986050"/>
                <a:gridCol w="986050"/>
              </a:tblGrid>
              <a:tr h="381000">
                <a:tc>
                  <a:txBody>
                    <a:bodyPr/>
                    <a:lstStyle/>
                    <a:p>
                      <a:pPr indent="0" lvl="0" marL="0" rtl="0" algn="l">
                        <a:spcBef>
                          <a:spcPts val="0"/>
                        </a:spcBef>
                        <a:spcAft>
                          <a:spcPts val="0"/>
                        </a:spcAft>
                        <a:buNone/>
                      </a:pPr>
                      <a:r>
                        <a:t/>
                      </a:r>
                      <a:endParaRPr/>
                    </a:p>
                    <a:p>
                      <a:pPr indent="0" lvl="0" marL="0" rtl="0" algn="l">
                        <a:spcBef>
                          <a:spcPts val="0"/>
                        </a:spcBef>
                        <a:spcAft>
                          <a:spcPts val="0"/>
                        </a:spcAft>
                        <a:buNone/>
                      </a:pPr>
                      <a:r>
                        <a:rPr lang="nl"/>
                        <a:t>  broer</a:t>
                      </a:r>
                      <a:endParaRPr/>
                    </a:p>
                  </a:txBody>
                  <a:tcPr marT="91425" marB="91425" marR="91425" marL="91425"/>
                </a:tc>
                <a:tc>
                  <a:txBody>
                    <a:bodyPr/>
                    <a:lstStyle/>
                    <a:p>
                      <a:pPr indent="0" lvl="0" marL="0" rtl="0" algn="l">
                        <a:spcBef>
                          <a:spcPts val="0"/>
                        </a:spcBef>
                        <a:spcAft>
                          <a:spcPts val="0"/>
                        </a:spcAft>
                        <a:buNone/>
                      </a:pPr>
                      <a:r>
                        <a:t/>
                      </a:r>
                      <a:endParaRPr/>
                    </a:p>
                    <a:p>
                      <a:pPr indent="0" lvl="0" marL="0" rtl="0" algn="l">
                        <a:spcBef>
                          <a:spcPts val="0"/>
                        </a:spcBef>
                        <a:spcAft>
                          <a:spcPts val="0"/>
                        </a:spcAft>
                        <a:buNone/>
                      </a:pPr>
                      <a:r>
                        <a:rPr lang="nl"/>
                        <a:t>   klauw</a:t>
                      </a:r>
                      <a:endParaRPr/>
                    </a:p>
                    <a:p>
                      <a:pPr indent="0" lvl="0" marL="0" rtl="0" algn="l">
                        <a:spcBef>
                          <a:spcPts val="0"/>
                        </a:spcBef>
                        <a:spcAft>
                          <a:spcPts val="0"/>
                        </a:spcAft>
                        <a:buNone/>
                      </a:pPr>
                      <a:r>
                        <a:t/>
                      </a:r>
                      <a:endParaRPr/>
                    </a:p>
                  </a:txBody>
                  <a:tcPr marT="91425" marB="91425" marR="91425" marL="91425"/>
                </a:tc>
                <a:tc>
                  <a:txBody>
                    <a:bodyPr/>
                    <a:lstStyle/>
                    <a:p>
                      <a:pPr indent="0" lvl="0" marL="0" rtl="0" algn="l">
                        <a:spcBef>
                          <a:spcPts val="0"/>
                        </a:spcBef>
                        <a:spcAft>
                          <a:spcPts val="0"/>
                        </a:spcAft>
                        <a:buNone/>
                      </a:pPr>
                      <a:r>
                        <a:t/>
                      </a:r>
                      <a:endParaRPr/>
                    </a:p>
                    <a:p>
                      <a:pPr indent="0" lvl="0" marL="0" rtl="0" algn="l">
                        <a:spcBef>
                          <a:spcPts val="0"/>
                        </a:spcBef>
                        <a:spcAft>
                          <a:spcPts val="0"/>
                        </a:spcAft>
                        <a:buNone/>
                      </a:pPr>
                      <a:r>
                        <a:rPr lang="nl"/>
                        <a:t>     prijs</a:t>
                      </a:r>
                      <a:endParaRPr/>
                    </a:p>
                  </a:txBody>
                  <a:tcPr marT="91425" marB="91425" marR="91425" marL="91425"/>
                </a:tc>
                <a:tc>
                  <a:txBody>
                    <a:bodyPr/>
                    <a:lstStyle/>
                    <a:p>
                      <a:pPr indent="0" lvl="0" marL="0" rtl="0" algn="l">
                        <a:spcBef>
                          <a:spcPts val="0"/>
                        </a:spcBef>
                        <a:spcAft>
                          <a:spcPts val="0"/>
                        </a:spcAft>
                        <a:buNone/>
                      </a:pPr>
                      <a:r>
                        <a:t/>
                      </a:r>
                      <a:endParaRPr/>
                    </a:p>
                    <a:p>
                      <a:pPr indent="0" lvl="0" marL="0" rtl="0" algn="l">
                        <a:spcBef>
                          <a:spcPts val="0"/>
                        </a:spcBef>
                        <a:spcAft>
                          <a:spcPts val="0"/>
                        </a:spcAft>
                        <a:buNone/>
                      </a:pPr>
                      <a:r>
                        <a:rPr lang="nl"/>
                        <a:t>   sneeuw</a:t>
                      </a:r>
                      <a:endParaRPr/>
                    </a:p>
                  </a:txBody>
                  <a:tcPr marT="91425" marB="91425" marR="91425" marL="91425"/>
                </a:tc>
                <a:tc>
                  <a:txBody>
                    <a:bodyPr/>
                    <a:lstStyle/>
                    <a:p>
                      <a:pPr indent="0" lvl="0" marL="0" rtl="0" algn="l">
                        <a:spcBef>
                          <a:spcPts val="0"/>
                        </a:spcBef>
                        <a:spcAft>
                          <a:spcPts val="0"/>
                        </a:spcAft>
                        <a:buNone/>
                      </a:pPr>
                      <a:r>
                        <a:t/>
                      </a:r>
                      <a:endParaRPr/>
                    </a:p>
                    <a:p>
                      <a:pPr indent="0" lvl="0" marL="0" rtl="0" algn="l">
                        <a:spcBef>
                          <a:spcPts val="0"/>
                        </a:spcBef>
                        <a:spcAft>
                          <a:spcPts val="0"/>
                        </a:spcAft>
                        <a:buNone/>
                      </a:pPr>
                      <a:r>
                        <a:rPr lang="nl"/>
                        <a:t>   tuinhek</a:t>
                      </a:r>
                      <a:endParaRPr/>
                    </a:p>
                  </a:txBody>
                  <a:tcPr marT="91425" marB="91425" marR="91425" marL="91425"/>
                </a:tc>
                <a:tc>
                  <a:txBody>
                    <a:bodyPr/>
                    <a:lstStyle/>
                    <a:p>
                      <a:pPr indent="0" lvl="0" marL="0" rtl="0" algn="l">
                        <a:spcBef>
                          <a:spcPts val="0"/>
                        </a:spcBef>
                        <a:spcAft>
                          <a:spcPts val="0"/>
                        </a:spcAft>
                        <a:buNone/>
                      </a:pPr>
                      <a:r>
                        <a:t/>
                      </a:r>
                      <a:endParaRPr/>
                    </a:p>
                    <a:p>
                      <a:pPr indent="0" lvl="0" marL="0" rtl="0" algn="l">
                        <a:spcBef>
                          <a:spcPts val="0"/>
                        </a:spcBef>
                        <a:spcAft>
                          <a:spcPts val="0"/>
                        </a:spcAft>
                        <a:buNone/>
                      </a:pPr>
                      <a:r>
                        <a:rPr lang="nl"/>
                        <a:t>   kieuw</a:t>
                      </a:r>
                      <a:endParaRPr/>
                    </a:p>
                  </a:txBody>
                  <a:tcPr marT="91425" marB="91425" marR="91425" marL="91425"/>
                </a:tc>
              </a:tr>
              <a:tr h="381000">
                <a:tc>
                  <a:txBody>
                    <a:bodyPr/>
                    <a:lstStyle/>
                    <a:p>
                      <a:pPr indent="0" lvl="0" marL="0" rtl="0" algn="l">
                        <a:spcBef>
                          <a:spcPts val="0"/>
                        </a:spcBef>
                        <a:spcAft>
                          <a:spcPts val="0"/>
                        </a:spcAft>
                        <a:buNone/>
                      </a:pPr>
                      <a:r>
                        <a:t/>
                      </a:r>
                      <a:endParaRPr/>
                    </a:p>
                    <a:p>
                      <a:pPr indent="0" lvl="0" marL="0" rtl="0" algn="l">
                        <a:spcBef>
                          <a:spcPts val="0"/>
                        </a:spcBef>
                        <a:spcAft>
                          <a:spcPts val="0"/>
                        </a:spcAft>
                        <a:buNone/>
                      </a:pPr>
                      <a:r>
                        <a:rPr lang="nl"/>
                        <a:t>meeuwen</a:t>
                      </a:r>
                      <a:endParaRPr/>
                    </a:p>
                  </a:txBody>
                  <a:tcPr marT="91425" marB="91425" marR="91425" marL="91425"/>
                </a:tc>
                <a:tc>
                  <a:txBody>
                    <a:bodyPr/>
                    <a:lstStyle/>
                    <a:p>
                      <a:pPr indent="0" lvl="0" marL="0" rtl="0" algn="l">
                        <a:spcBef>
                          <a:spcPts val="0"/>
                        </a:spcBef>
                        <a:spcAft>
                          <a:spcPts val="0"/>
                        </a:spcAft>
                        <a:buNone/>
                      </a:pPr>
                      <a:r>
                        <a:t/>
                      </a:r>
                      <a:endParaRPr/>
                    </a:p>
                    <a:p>
                      <a:pPr indent="0" lvl="0" marL="0" rtl="0" algn="l">
                        <a:spcBef>
                          <a:spcPts val="0"/>
                        </a:spcBef>
                        <a:spcAft>
                          <a:spcPts val="0"/>
                        </a:spcAft>
                        <a:buNone/>
                      </a:pPr>
                      <a:r>
                        <a:rPr lang="nl"/>
                        <a:t>   strijken</a:t>
                      </a:r>
                      <a:endParaRPr/>
                    </a:p>
                    <a:p>
                      <a:pPr indent="0" lvl="0" marL="0" rtl="0" algn="l">
                        <a:spcBef>
                          <a:spcPts val="0"/>
                        </a:spcBef>
                        <a:spcAft>
                          <a:spcPts val="0"/>
                        </a:spcAft>
                        <a:buNone/>
                      </a:pPr>
                      <a:r>
                        <a:t/>
                      </a:r>
                      <a:endParaRPr/>
                    </a:p>
                  </a:txBody>
                  <a:tcPr marT="91425" marB="91425" marR="91425" marL="91425"/>
                </a:tc>
                <a:tc>
                  <a:txBody>
                    <a:bodyPr/>
                    <a:lstStyle/>
                    <a:p>
                      <a:pPr indent="0" lvl="0" marL="0" rtl="0" algn="l">
                        <a:spcBef>
                          <a:spcPts val="0"/>
                        </a:spcBef>
                        <a:spcAft>
                          <a:spcPts val="0"/>
                        </a:spcAft>
                        <a:buNone/>
                      </a:pPr>
                      <a:r>
                        <a:rPr lang="nl"/>
                        <a:t>       koekdoos</a:t>
                      </a:r>
                      <a:endParaRPr/>
                    </a:p>
                  </a:txBody>
                  <a:tcPr marT="91425" marB="91425" marR="91425" marL="91425"/>
                </a:tc>
                <a:tc>
                  <a:txBody>
                    <a:bodyPr/>
                    <a:lstStyle/>
                    <a:p>
                      <a:pPr indent="0" lvl="0" marL="0" rtl="0" algn="l">
                        <a:spcBef>
                          <a:spcPts val="0"/>
                        </a:spcBef>
                        <a:spcAft>
                          <a:spcPts val="0"/>
                        </a:spcAft>
                        <a:buNone/>
                      </a:pPr>
                      <a:r>
                        <a:t/>
                      </a:r>
                      <a:endParaRPr/>
                    </a:p>
                    <a:p>
                      <a:pPr indent="0" lvl="0" marL="0" rtl="0" algn="l">
                        <a:spcBef>
                          <a:spcPts val="0"/>
                        </a:spcBef>
                        <a:spcAft>
                          <a:spcPts val="0"/>
                        </a:spcAft>
                        <a:buNone/>
                      </a:pPr>
                      <a:r>
                        <a:rPr lang="nl"/>
                        <a:t>   kuiken</a:t>
                      </a:r>
                      <a:endParaRPr/>
                    </a:p>
                  </a:txBody>
                  <a:tcPr marT="91425" marB="91425" marR="91425" marL="91425"/>
                </a:tc>
                <a:tc>
                  <a:txBody>
                    <a:bodyPr/>
                    <a:lstStyle/>
                    <a:p>
                      <a:pPr indent="0" lvl="0" marL="0" rtl="0" algn="l">
                        <a:spcBef>
                          <a:spcPts val="0"/>
                        </a:spcBef>
                        <a:spcAft>
                          <a:spcPts val="0"/>
                        </a:spcAft>
                        <a:buNone/>
                      </a:pPr>
                      <a:r>
                        <a:t/>
                      </a:r>
                      <a:endParaRPr/>
                    </a:p>
                    <a:p>
                      <a:pPr indent="0" lvl="0" marL="0" rtl="0" algn="l">
                        <a:spcBef>
                          <a:spcPts val="0"/>
                        </a:spcBef>
                        <a:spcAft>
                          <a:spcPts val="0"/>
                        </a:spcAft>
                        <a:buNone/>
                      </a:pPr>
                      <a:r>
                        <a:rPr lang="nl"/>
                        <a:t>  nieuwe</a:t>
                      </a:r>
                      <a:endParaRPr/>
                    </a:p>
                  </a:txBody>
                  <a:tcPr marT="91425" marB="91425" marR="91425" marL="91425"/>
                </a:tc>
                <a:tc>
                  <a:txBody>
                    <a:bodyPr/>
                    <a:lstStyle/>
                    <a:p>
                      <a:pPr indent="0" lvl="0" marL="0" rtl="0" algn="l">
                        <a:spcBef>
                          <a:spcPts val="0"/>
                        </a:spcBef>
                        <a:spcAft>
                          <a:spcPts val="0"/>
                        </a:spcAft>
                        <a:buNone/>
                      </a:pPr>
                      <a:r>
                        <a:t/>
                      </a:r>
                      <a:endParaRPr/>
                    </a:p>
                    <a:p>
                      <a:pPr indent="0" lvl="0" marL="0" rtl="0" algn="l">
                        <a:spcBef>
                          <a:spcPts val="0"/>
                        </a:spcBef>
                        <a:spcAft>
                          <a:spcPts val="0"/>
                        </a:spcAft>
                        <a:buNone/>
                      </a:pPr>
                      <a:r>
                        <a:rPr lang="nl"/>
                        <a:t>   miauw </a:t>
                      </a:r>
                      <a:endParaRPr/>
                    </a:p>
                  </a:txBody>
                  <a:tcPr marT="91425" marB="91425" marR="91425" marL="91425"/>
                </a:tc>
              </a:tr>
              <a:tr h="381000">
                <a:tc>
                  <a:txBody>
                    <a:bodyPr/>
                    <a:lstStyle/>
                    <a:p>
                      <a:pPr indent="0" lvl="0" marL="0" rtl="0" algn="l">
                        <a:spcBef>
                          <a:spcPts val="0"/>
                        </a:spcBef>
                        <a:spcAft>
                          <a:spcPts val="0"/>
                        </a:spcAft>
                        <a:buNone/>
                      </a:pPr>
                      <a:r>
                        <a:t/>
                      </a:r>
                      <a:endParaRPr/>
                    </a:p>
                    <a:p>
                      <a:pPr indent="0" lvl="0" marL="0" rtl="0" algn="l">
                        <a:spcBef>
                          <a:spcPts val="0"/>
                        </a:spcBef>
                        <a:spcAft>
                          <a:spcPts val="0"/>
                        </a:spcAft>
                        <a:buNone/>
                      </a:pPr>
                      <a:r>
                        <a:rPr lang="nl"/>
                        <a:t> nieuws</a:t>
                      </a:r>
                      <a:endParaRPr/>
                    </a:p>
                  </a:txBody>
                  <a:tcPr marT="91425" marB="91425" marR="91425" marL="91425"/>
                </a:tc>
                <a:tc>
                  <a:txBody>
                    <a:bodyPr/>
                    <a:lstStyle/>
                    <a:p>
                      <a:pPr indent="0" lvl="0" marL="0" rtl="0" algn="l">
                        <a:spcBef>
                          <a:spcPts val="0"/>
                        </a:spcBef>
                        <a:spcAft>
                          <a:spcPts val="0"/>
                        </a:spcAft>
                        <a:buNone/>
                      </a:pPr>
                      <a:r>
                        <a:t/>
                      </a:r>
                      <a:endParaRPr/>
                    </a:p>
                    <a:p>
                      <a:pPr indent="0" lvl="0" marL="0" rtl="0" algn="l">
                        <a:spcBef>
                          <a:spcPts val="0"/>
                        </a:spcBef>
                        <a:spcAft>
                          <a:spcPts val="0"/>
                        </a:spcAft>
                        <a:buNone/>
                      </a:pPr>
                      <a:r>
                        <a:rPr lang="nl"/>
                        <a:t>   ruiken</a:t>
                      </a:r>
                      <a:endParaRPr/>
                    </a:p>
                    <a:p>
                      <a:pPr indent="0" lvl="0" marL="0" rtl="0" algn="l">
                        <a:spcBef>
                          <a:spcPts val="0"/>
                        </a:spcBef>
                        <a:spcAft>
                          <a:spcPts val="0"/>
                        </a:spcAft>
                        <a:buNone/>
                      </a:pPr>
                      <a:r>
                        <a:t/>
                      </a:r>
                      <a:endParaRPr/>
                    </a:p>
                  </a:txBody>
                  <a:tcPr marT="91425" marB="91425" marR="91425" marL="91425"/>
                </a:tc>
                <a:tc>
                  <a:txBody>
                    <a:bodyPr/>
                    <a:lstStyle/>
                    <a:p>
                      <a:pPr indent="0" lvl="0" marL="0" rtl="0" algn="l">
                        <a:spcBef>
                          <a:spcPts val="0"/>
                        </a:spcBef>
                        <a:spcAft>
                          <a:spcPts val="0"/>
                        </a:spcAft>
                        <a:buNone/>
                      </a:pPr>
                      <a:r>
                        <a:t/>
                      </a:r>
                      <a:endParaRPr/>
                    </a:p>
                    <a:p>
                      <a:pPr indent="0" lvl="0" marL="0" rtl="0" algn="l">
                        <a:spcBef>
                          <a:spcPts val="0"/>
                        </a:spcBef>
                        <a:spcAft>
                          <a:spcPts val="0"/>
                        </a:spcAft>
                        <a:buNone/>
                      </a:pPr>
                      <a:r>
                        <a:rPr lang="nl"/>
                        <a:t>   proef</a:t>
                      </a:r>
                      <a:endParaRPr/>
                    </a:p>
                  </a:txBody>
                  <a:tcPr marT="91425" marB="91425" marR="91425" marL="91425"/>
                </a:tc>
                <a:tc>
                  <a:txBody>
                    <a:bodyPr/>
                    <a:lstStyle/>
                    <a:p>
                      <a:pPr indent="0" lvl="0" marL="0" rtl="0" algn="l">
                        <a:spcBef>
                          <a:spcPts val="0"/>
                        </a:spcBef>
                        <a:spcAft>
                          <a:spcPts val="0"/>
                        </a:spcAft>
                        <a:buNone/>
                      </a:pPr>
                      <a:r>
                        <a:t/>
                      </a:r>
                      <a:endParaRPr/>
                    </a:p>
                    <a:p>
                      <a:pPr indent="0" lvl="0" marL="0" rtl="0" algn="l">
                        <a:spcBef>
                          <a:spcPts val="0"/>
                        </a:spcBef>
                        <a:spcAft>
                          <a:spcPts val="0"/>
                        </a:spcAft>
                        <a:buNone/>
                      </a:pPr>
                      <a:r>
                        <a:rPr lang="nl"/>
                        <a:t>   rijst</a:t>
                      </a:r>
                      <a:endParaRPr/>
                    </a:p>
                  </a:txBody>
                  <a:tcPr marT="91425" marB="91425" marR="91425" marL="91425"/>
                </a:tc>
                <a:tc>
                  <a:txBody>
                    <a:bodyPr/>
                    <a:lstStyle/>
                    <a:p>
                      <a:pPr indent="0" lvl="0" marL="0" rtl="0" algn="l">
                        <a:spcBef>
                          <a:spcPts val="0"/>
                        </a:spcBef>
                        <a:spcAft>
                          <a:spcPts val="0"/>
                        </a:spcAft>
                        <a:buNone/>
                      </a:pPr>
                      <a:r>
                        <a:t/>
                      </a:r>
                      <a:endParaRPr/>
                    </a:p>
                    <a:p>
                      <a:pPr indent="0" lvl="0" marL="0" rtl="0" algn="l">
                        <a:spcBef>
                          <a:spcPts val="0"/>
                        </a:spcBef>
                        <a:spcAft>
                          <a:spcPts val="0"/>
                        </a:spcAft>
                        <a:buNone/>
                      </a:pPr>
                      <a:r>
                        <a:rPr lang="nl"/>
                        <a:t>   snauw</a:t>
                      </a:r>
                      <a:endParaRPr/>
                    </a:p>
                  </a:txBody>
                  <a:tcPr marT="91425" marB="91425" marR="91425" marL="91425"/>
                </a:tc>
                <a:tc>
                  <a:txBody>
                    <a:bodyPr/>
                    <a:lstStyle/>
                    <a:p>
                      <a:pPr indent="0" lvl="0" marL="0" rtl="0" algn="l">
                        <a:spcBef>
                          <a:spcPts val="0"/>
                        </a:spcBef>
                        <a:spcAft>
                          <a:spcPts val="0"/>
                        </a:spcAft>
                        <a:buNone/>
                      </a:pPr>
                      <a:r>
                        <a:t/>
                      </a:r>
                      <a:endParaRPr/>
                    </a:p>
                    <a:p>
                      <a:pPr indent="0" lvl="0" marL="0" rtl="0" algn="l">
                        <a:spcBef>
                          <a:spcPts val="0"/>
                        </a:spcBef>
                        <a:spcAft>
                          <a:spcPts val="0"/>
                        </a:spcAft>
                        <a:buNone/>
                      </a:pPr>
                      <a:r>
                        <a:rPr lang="nl"/>
                        <a:t>  leeuwin</a:t>
                      </a:r>
                      <a:endParaRPr/>
                    </a:p>
                  </a:txBody>
                  <a:tcPr marT="91425" marB="91425" marR="91425" marL="91425"/>
                </a:tc>
              </a:tr>
              <a:tr h="381000">
                <a:tc>
                  <a:txBody>
                    <a:bodyPr/>
                    <a:lstStyle/>
                    <a:p>
                      <a:pPr indent="0" lvl="0" marL="0" rtl="0" algn="l">
                        <a:spcBef>
                          <a:spcPts val="0"/>
                        </a:spcBef>
                        <a:spcAft>
                          <a:spcPts val="0"/>
                        </a:spcAft>
                        <a:buNone/>
                      </a:pPr>
                      <a:r>
                        <a:t/>
                      </a:r>
                      <a:endParaRPr/>
                    </a:p>
                    <a:p>
                      <a:pPr indent="0" lvl="0" marL="0" rtl="0" algn="l">
                        <a:spcBef>
                          <a:spcPts val="0"/>
                        </a:spcBef>
                        <a:spcAft>
                          <a:spcPts val="0"/>
                        </a:spcAft>
                        <a:buNone/>
                      </a:pPr>
                      <a:r>
                        <a:rPr lang="nl"/>
                        <a:t> sausje</a:t>
                      </a:r>
                      <a:endParaRPr/>
                    </a:p>
                  </a:txBody>
                  <a:tcPr marT="91425" marB="91425" marR="91425" marL="91425"/>
                </a:tc>
                <a:tc>
                  <a:txBody>
                    <a:bodyPr/>
                    <a:lstStyle/>
                    <a:p>
                      <a:pPr indent="0" lvl="0" marL="0" rtl="0" algn="l">
                        <a:spcBef>
                          <a:spcPts val="0"/>
                        </a:spcBef>
                        <a:spcAft>
                          <a:spcPts val="0"/>
                        </a:spcAft>
                        <a:buNone/>
                      </a:pPr>
                      <a:r>
                        <a:t/>
                      </a:r>
                      <a:endParaRPr/>
                    </a:p>
                    <a:p>
                      <a:pPr indent="0" lvl="0" marL="0" rtl="0" algn="l">
                        <a:spcBef>
                          <a:spcPts val="0"/>
                        </a:spcBef>
                        <a:spcAft>
                          <a:spcPts val="0"/>
                        </a:spcAft>
                        <a:buNone/>
                      </a:pPr>
                      <a:r>
                        <a:rPr lang="nl"/>
                        <a:t>   eeuwig</a:t>
                      </a:r>
                      <a:endParaRPr/>
                    </a:p>
                    <a:p>
                      <a:pPr indent="0" lvl="0" marL="0" rtl="0" algn="l">
                        <a:spcBef>
                          <a:spcPts val="0"/>
                        </a:spcBef>
                        <a:spcAft>
                          <a:spcPts val="0"/>
                        </a:spcAft>
                        <a:buNone/>
                      </a:pPr>
                      <a:r>
                        <a:t/>
                      </a:r>
                      <a:endParaRPr/>
                    </a:p>
                  </a:txBody>
                  <a:tcPr marT="91425" marB="91425" marR="91425" marL="91425"/>
                </a:tc>
                <a:tc>
                  <a:txBody>
                    <a:bodyPr/>
                    <a:lstStyle/>
                    <a:p>
                      <a:pPr indent="0" lvl="0" marL="0" rtl="0" algn="l">
                        <a:spcBef>
                          <a:spcPts val="0"/>
                        </a:spcBef>
                        <a:spcAft>
                          <a:spcPts val="0"/>
                        </a:spcAft>
                        <a:buNone/>
                      </a:pPr>
                      <a:r>
                        <a:rPr lang="nl"/>
                        <a:t>        </a:t>
                      </a:r>
                      <a:endParaRPr/>
                    </a:p>
                    <a:p>
                      <a:pPr indent="0" lvl="0" marL="0" rtl="0" algn="l">
                        <a:spcBef>
                          <a:spcPts val="0"/>
                        </a:spcBef>
                        <a:spcAft>
                          <a:spcPts val="0"/>
                        </a:spcAft>
                        <a:buNone/>
                      </a:pPr>
                      <a:r>
                        <a:rPr lang="nl"/>
                        <a:t> opnieuw</a:t>
                      </a:r>
                      <a:endParaRPr/>
                    </a:p>
                  </a:txBody>
                  <a:tcPr marT="91425" marB="91425" marR="91425" marL="91425"/>
                </a:tc>
                <a:tc>
                  <a:txBody>
                    <a:bodyPr/>
                    <a:lstStyle/>
                    <a:p>
                      <a:pPr indent="0" lvl="0" marL="0" rtl="0" algn="l">
                        <a:spcBef>
                          <a:spcPts val="0"/>
                        </a:spcBef>
                        <a:spcAft>
                          <a:spcPts val="0"/>
                        </a:spcAft>
                        <a:buNone/>
                      </a:pPr>
                      <a:r>
                        <a:rPr lang="nl"/>
                        <a:t>        </a:t>
                      </a:r>
                      <a:endParaRPr/>
                    </a:p>
                    <a:p>
                      <a:pPr indent="0" lvl="0" marL="0" rtl="0" algn="l">
                        <a:spcBef>
                          <a:spcPts val="0"/>
                        </a:spcBef>
                        <a:spcAft>
                          <a:spcPts val="0"/>
                        </a:spcAft>
                        <a:buNone/>
                      </a:pPr>
                      <a:r>
                        <a:rPr lang="nl"/>
                        <a:t>  doekjes</a:t>
                      </a:r>
                      <a:endParaRPr/>
                    </a:p>
                  </a:txBody>
                  <a:tcPr marT="91425" marB="91425" marR="91425" marL="91425"/>
                </a:tc>
                <a:tc>
                  <a:txBody>
                    <a:bodyPr/>
                    <a:lstStyle/>
                    <a:p>
                      <a:pPr indent="0" lvl="0" marL="0" rtl="0" algn="l">
                        <a:spcBef>
                          <a:spcPts val="0"/>
                        </a:spcBef>
                        <a:spcAft>
                          <a:spcPts val="0"/>
                        </a:spcAft>
                        <a:buNone/>
                      </a:pPr>
                      <a:r>
                        <a:t/>
                      </a:r>
                      <a:endParaRPr/>
                    </a:p>
                    <a:p>
                      <a:pPr indent="0" lvl="0" marL="0" rtl="0" algn="l">
                        <a:spcBef>
                          <a:spcPts val="0"/>
                        </a:spcBef>
                        <a:spcAft>
                          <a:spcPts val="0"/>
                        </a:spcAft>
                        <a:buNone/>
                      </a:pPr>
                      <a:r>
                        <a:rPr lang="nl"/>
                        <a:t>  pauw</a:t>
                      </a:r>
                      <a:endParaRPr/>
                    </a:p>
                    <a:p>
                      <a:pPr indent="0" lvl="0" marL="0" rtl="0" algn="l">
                        <a:spcBef>
                          <a:spcPts val="0"/>
                        </a:spcBef>
                        <a:spcAft>
                          <a:spcPts val="0"/>
                        </a:spcAft>
                        <a:buNone/>
                      </a:pPr>
                      <a:r>
                        <a:rPr lang="nl"/>
                        <a:t>    </a:t>
                      </a:r>
                      <a:endParaRPr/>
                    </a:p>
                  </a:txBody>
                  <a:tcPr marT="91425" marB="91425" marR="91425" marL="91425"/>
                </a:tc>
                <a:tc>
                  <a:txBody>
                    <a:bodyPr/>
                    <a:lstStyle/>
                    <a:p>
                      <a:pPr indent="0" lvl="0" marL="0" rtl="0" algn="l">
                        <a:spcBef>
                          <a:spcPts val="0"/>
                        </a:spcBef>
                        <a:spcAft>
                          <a:spcPts val="0"/>
                        </a:spcAft>
                        <a:buNone/>
                      </a:pPr>
                      <a:r>
                        <a:t/>
                      </a:r>
                      <a:endParaRPr/>
                    </a:p>
                    <a:p>
                      <a:pPr indent="0" lvl="0" marL="0" rtl="0" algn="l">
                        <a:spcBef>
                          <a:spcPts val="0"/>
                        </a:spcBef>
                        <a:spcAft>
                          <a:spcPts val="0"/>
                        </a:spcAft>
                        <a:buNone/>
                      </a:pPr>
                      <a:r>
                        <a:rPr lang="nl"/>
                        <a:t>  duinen</a:t>
                      </a:r>
                      <a:endParaRPr/>
                    </a:p>
                  </a:txBody>
                  <a:tcPr marT="91425" marB="91425" marR="91425" marL="91425"/>
                </a:tc>
              </a:tr>
              <a:tr h="381000">
                <a:tc>
                  <a:txBody>
                    <a:bodyPr/>
                    <a:lstStyle/>
                    <a:p>
                      <a:pPr indent="0" lvl="0" marL="0" rtl="0" algn="l">
                        <a:spcBef>
                          <a:spcPts val="0"/>
                        </a:spcBef>
                        <a:spcAft>
                          <a:spcPts val="0"/>
                        </a:spcAft>
                        <a:buNone/>
                      </a:pPr>
                      <a:r>
                        <a:t/>
                      </a:r>
                      <a:endParaRPr/>
                    </a:p>
                    <a:p>
                      <a:pPr indent="0" lvl="0" marL="0" rtl="0" algn="l">
                        <a:spcBef>
                          <a:spcPts val="0"/>
                        </a:spcBef>
                        <a:spcAft>
                          <a:spcPts val="0"/>
                        </a:spcAft>
                        <a:buNone/>
                      </a:pPr>
                      <a:r>
                        <a:rPr lang="nl"/>
                        <a:t>  druif</a:t>
                      </a:r>
                      <a:endParaRPr/>
                    </a:p>
                  </a:txBody>
                  <a:tcPr marT="91425" marB="91425" marR="91425" marL="91425"/>
                </a:tc>
                <a:tc>
                  <a:txBody>
                    <a:bodyPr/>
                    <a:lstStyle/>
                    <a:p>
                      <a:pPr indent="0" lvl="0" marL="0" rtl="0" algn="l">
                        <a:spcBef>
                          <a:spcPts val="0"/>
                        </a:spcBef>
                        <a:spcAft>
                          <a:spcPts val="0"/>
                        </a:spcAft>
                        <a:buNone/>
                      </a:pPr>
                      <a:r>
                        <a:t/>
                      </a:r>
                      <a:endParaRPr/>
                    </a:p>
                    <a:p>
                      <a:pPr indent="0" lvl="0" marL="0" rtl="0" algn="l">
                        <a:spcBef>
                          <a:spcPts val="0"/>
                        </a:spcBef>
                        <a:spcAft>
                          <a:spcPts val="0"/>
                        </a:spcAft>
                        <a:buNone/>
                      </a:pPr>
                      <a:r>
                        <a:rPr lang="nl"/>
                        <a:t>  vrijheid</a:t>
                      </a:r>
                      <a:endParaRPr/>
                    </a:p>
                    <a:p>
                      <a:pPr indent="0" lvl="0" marL="0" rtl="0" algn="l">
                        <a:spcBef>
                          <a:spcPts val="0"/>
                        </a:spcBef>
                        <a:spcAft>
                          <a:spcPts val="0"/>
                        </a:spcAft>
                        <a:buNone/>
                      </a:pPr>
                      <a:r>
                        <a:t/>
                      </a:r>
                      <a:endParaRPr/>
                    </a:p>
                  </a:txBody>
                  <a:tcPr marT="91425" marB="91425" marR="91425" marL="91425"/>
                </a:tc>
                <a:tc>
                  <a:txBody>
                    <a:bodyPr/>
                    <a:lstStyle/>
                    <a:p>
                      <a:pPr indent="0" lvl="0" marL="0" rtl="0" algn="l">
                        <a:spcBef>
                          <a:spcPts val="0"/>
                        </a:spcBef>
                        <a:spcAft>
                          <a:spcPts val="0"/>
                        </a:spcAft>
                        <a:buNone/>
                      </a:pPr>
                      <a:r>
                        <a:t/>
                      </a:r>
                      <a:endParaRPr/>
                    </a:p>
                    <a:p>
                      <a:pPr indent="0" lvl="0" marL="0" rtl="0" algn="l">
                        <a:spcBef>
                          <a:spcPts val="0"/>
                        </a:spcBef>
                        <a:spcAft>
                          <a:spcPts val="0"/>
                        </a:spcAft>
                        <a:buNone/>
                      </a:pPr>
                      <a:r>
                        <a:rPr lang="nl"/>
                        <a:t>   geeuw</a:t>
                      </a:r>
                      <a:endParaRPr/>
                    </a:p>
                  </a:txBody>
                  <a:tcPr marT="91425" marB="91425" marR="91425" marL="91425"/>
                </a:tc>
                <a:tc>
                  <a:txBody>
                    <a:bodyPr/>
                    <a:lstStyle/>
                    <a:p>
                      <a:pPr indent="0" lvl="0" marL="0" rtl="0" algn="l">
                        <a:spcBef>
                          <a:spcPts val="0"/>
                        </a:spcBef>
                        <a:spcAft>
                          <a:spcPts val="0"/>
                        </a:spcAft>
                        <a:buNone/>
                      </a:pPr>
                      <a:r>
                        <a:rPr lang="nl"/>
                        <a:t>    benieuwd</a:t>
                      </a:r>
                      <a:endParaRPr/>
                    </a:p>
                  </a:txBody>
                  <a:tcPr marT="91425" marB="91425" marR="91425" marL="91425"/>
                </a:tc>
                <a:tc>
                  <a:txBody>
                    <a:bodyPr/>
                    <a:lstStyle/>
                    <a:p>
                      <a:pPr indent="0" lvl="0" marL="0" rtl="0" algn="l">
                        <a:spcBef>
                          <a:spcPts val="0"/>
                        </a:spcBef>
                        <a:spcAft>
                          <a:spcPts val="0"/>
                        </a:spcAft>
                        <a:buNone/>
                      </a:pPr>
                      <a:r>
                        <a:rPr lang="nl"/>
                        <a:t>   snoepzak</a:t>
                      </a:r>
                      <a:endParaRPr/>
                    </a:p>
                  </a:txBody>
                  <a:tcPr marT="91425" marB="91425" marR="91425" marL="91425"/>
                </a:tc>
                <a:tc>
                  <a:txBody>
                    <a:bodyPr/>
                    <a:lstStyle/>
                    <a:p>
                      <a:pPr indent="0" lvl="0" marL="0" rtl="0" algn="l">
                        <a:spcBef>
                          <a:spcPts val="0"/>
                        </a:spcBef>
                        <a:spcAft>
                          <a:spcPts val="0"/>
                        </a:spcAft>
                        <a:buNone/>
                      </a:pPr>
                      <a:r>
                        <a:t/>
                      </a:r>
                      <a:endParaRPr/>
                    </a:p>
                    <a:p>
                      <a:pPr indent="0" lvl="0" marL="0" rtl="0" algn="l">
                        <a:spcBef>
                          <a:spcPts val="0"/>
                        </a:spcBef>
                        <a:spcAft>
                          <a:spcPts val="0"/>
                        </a:spcAft>
                        <a:buNone/>
                      </a:pPr>
                      <a:r>
                        <a:rPr lang="nl"/>
                        <a:t>   grauw</a:t>
                      </a:r>
                      <a:endParaRPr/>
                    </a:p>
                  </a:txBody>
                  <a:tcPr marT="91425" marB="91425" marR="91425" marL="91425"/>
                </a:tc>
              </a:tr>
            </a:tbl>
          </a:graphicData>
        </a:graphic>
      </p:graphicFrame>
      <p:pic>
        <p:nvPicPr>
          <p:cNvPr id="78" name="Google Shape;78;p15"/>
          <p:cNvPicPr preferRelativeResize="0"/>
          <p:nvPr/>
        </p:nvPicPr>
        <p:blipFill>
          <a:blip r:embed="rId3">
            <a:alphaModFix/>
          </a:blip>
          <a:stretch>
            <a:fillRect/>
          </a:stretch>
        </p:blipFill>
        <p:spPr>
          <a:xfrm>
            <a:off x="248650" y="184000"/>
            <a:ext cx="705201" cy="649125"/>
          </a:xfrm>
          <a:prstGeom prst="rect">
            <a:avLst/>
          </a:prstGeom>
          <a:noFill/>
          <a:ln>
            <a:noFill/>
          </a:ln>
        </p:spPr>
      </p:pic>
      <p:sp>
        <p:nvSpPr>
          <p:cNvPr id="79" name="Google Shape;79;p15"/>
          <p:cNvSpPr txBox="1"/>
          <p:nvPr/>
        </p:nvSpPr>
        <p:spPr>
          <a:xfrm>
            <a:off x="1028700" y="289413"/>
            <a:ext cx="909000" cy="4383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nl" sz="1800">
                <a:solidFill>
                  <a:schemeClr val="dk2"/>
                </a:solidFill>
              </a:rPr>
              <a:t>au</a:t>
            </a:r>
            <a:endParaRPr sz="1800">
              <a:solidFill>
                <a:schemeClr val="dk2"/>
              </a:solidFill>
            </a:endParaRPr>
          </a:p>
        </p:txBody>
      </p:sp>
      <p:pic>
        <p:nvPicPr>
          <p:cNvPr id="80" name="Google Shape;80;p15"/>
          <p:cNvPicPr preferRelativeResize="0"/>
          <p:nvPr/>
        </p:nvPicPr>
        <p:blipFill>
          <a:blip r:embed="rId4">
            <a:alphaModFix/>
          </a:blip>
          <a:stretch>
            <a:fillRect/>
          </a:stretch>
        </p:blipFill>
        <p:spPr>
          <a:xfrm>
            <a:off x="248648" y="986025"/>
            <a:ext cx="705200" cy="628864"/>
          </a:xfrm>
          <a:prstGeom prst="rect">
            <a:avLst/>
          </a:prstGeom>
          <a:noFill/>
          <a:ln>
            <a:noFill/>
          </a:ln>
        </p:spPr>
      </p:pic>
      <p:sp>
        <p:nvSpPr>
          <p:cNvPr id="81" name="Google Shape;81;p15"/>
          <p:cNvSpPr txBox="1"/>
          <p:nvPr/>
        </p:nvSpPr>
        <p:spPr>
          <a:xfrm>
            <a:off x="1028700" y="1109963"/>
            <a:ext cx="1015800" cy="3810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nl" sz="1800">
                <a:solidFill>
                  <a:schemeClr val="dk2"/>
                </a:solidFill>
              </a:rPr>
              <a:t> </a:t>
            </a:r>
            <a:r>
              <a:rPr lang="nl" sz="1800">
                <a:solidFill>
                  <a:schemeClr val="dk2"/>
                </a:solidFill>
              </a:rPr>
              <a:t>ij</a:t>
            </a:r>
            <a:endParaRPr sz="1800">
              <a:solidFill>
                <a:schemeClr val="dk2"/>
              </a:solidFill>
            </a:endParaRPr>
          </a:p>
        </p:txBody>
      </p:sp>
      <p:pic>
        <p:nvPicPr>
          <p:cNvPr id="82" name="Google Shape;82;p15"/>
          <p:cNvPicPr preferRelativeResize="0"/>
          <p:nvPr/>
        </p:nvPicPr>
        <p:blipFill>
          <a:blip r:embed="rId5">
            <a:alphaModFix/>
          </a:blip>
          <a:stretch>
            <a:fillRect/>
          </a:stretch>
        </p:blipFill>
        <p:spPr>
          <a:xfrm>
            <a:off x="248650" y="1767800"/>
            <a:ext cx="705199" cy="628863"/>
          </a:xfrm>
          <a:prstGeom prst="rect">
            <a:avLst/>
          </a:prstGeom>
          <a:noFill/>
          <a:ln>
            <a:noFill/>
          </a:ln>
        </p:spPr>
      </p:pic>
      <p:sp>
        <p:nvSpPr>
          <p:cNvPr id="83" name="Google Shape;83;p15"/>
          <p:cNvSpPr txBox="1"/>
          <p:nvPr/>
        </p:nvSpPr>
        <p:spPr>
          <a:xfrm>
            <a:off x="1028700" y="1873213"/>
            <a:ext cx="801900" cy="2673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nl" sz="1800">
                <a:solidFill>
                  <a:schemeClr val="dk2"/>
                </a:solidFill>
              </a:rPr>
              <a:t>oe</a:t>
            </a:r>
            <a:endParaRPr sz="1800">
              <a:solidFill>
                <a:schemeClr val="dk2"/>
              </a:solidFill>
            </a:endParaRPr>
          </a:p>
        </p:txBody>
      </p:sp>
      <p:pic>
        <p:nvPicPr>
          <p:cNvPr id="84" name="Google Shape;84;p15"/>
          <p:cNvPicPr preferRelativeResize="0"/>
          <p:nvPr/>
        </p:nvPicPr>
        <p:blipFill>
          <a:blip r:embed="rId6">
            <a:alphaModFix/>
          </a:blip>
          <a:stretch>
            <a:fillRect/>
          </a:stretch>
        </p:blipFill>
        <p:spPr>
          <a:xfrm>
            <a:off x="248650" y="2549575"/>
            <a:ext cx="705200" cy="638520"/>
          </a:xfrm>
          <a:prstGeom prst="rect">
            <a:avLst/>
          </a:prstGeom>
          <a:noFill/>
          <a:ln>
            <a:noFill/>
          </a:ln>
        </p:spPr>
      </p:pic>
      <p:sp>
        <p:nvSpPr>
          <p:cNvPr id="85" name="Google Shape;85;p15"/>
          <p:cNvSpPr txBox="1"/>
          <p:nvPr/>
        </p:nvSpPr>
        <p:spPr>
          <a:xfrm>
            <a:off x="1028700" y="2634825"/>
            <a:ext cx="909000" cy="2673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nl" sz="1800">
                <a:solidFill>
                  <a:schemeClr val="dk2"/>
                </a:solidFill>
              </a:rPr>
              <a:t>eeuw</a:t>
            </a:r>
            <a:endParaRPr sz="1800">
              <a:solidFill>
                <a:schemeClr val="dk2"/>
              </a:solidFill>
            </a:endParaRPr>
          </a:p>
        </p:txBody>
      </p:sp>
      <p:pic>
        <p:nvPicPr>
          <p:cNvPr id="86" name="Google Shape;86;p15"/>
          <p:cNvPicPr preferRelativeResize="0"/>
          <p:nvPr/>
        </p:nvPicPr>
        <p:blipFill>
          <a:blip r:embed="rId7">
            <a:alphaModFix/>
          </a:blip>
          <a:stretch>
            <a:fillRect/>
          </a:stretch>
        </p:blipFill>
        <p:spPr>
          <a:xfrm>
            <a:off x="248650" y="3341000"/>
            <a:ext cx="705200" cy="670145"/>
          </a:xfrm>
          <a:prstGeom prst="rect">
            <a:avLst/>
          </a:prstGeom>
          <a:noFill/>
          <a:ln>
            <a:noFill/>
          </a:ln>
        </p:spPr>
      </p:pic>
      <p:sp>
        <p:nvSpPr>
          <p:cNvPr id="87" name="Google Shape;87;p15"/>
          <p:cNvSpPr txBox="1"/>
          <p:nvPr/>
        </p:nvSpPr>
        <p:spPr>
          <a:xfrm>
            <a:off x="1028700" y="3396425"/>
            <a:ext cx="598800" cy="2673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nl" sz="1800">
                <a:solidFill>
                  <a:schemeClr val="dk2"/>
                </a:solidFill>
              </a:rPr>
              <a:t>ui</a:t>
            </a:r>
            <a:endParaRPr sz="1800">
              <a:solidFill>
                <a:schemeClr val="dk2"/>
              </a:solidFill>
            </a:endParaRPr>
          </a:p>
        </p:txBody>
      </p:sp>
      <p:pic>
        <p:nvPicPr>
          <p:cNvPr id="88" name="Google Shape;88;p15"/>
          <p:cNvPicPr preferRelativeResize="0"/>
          <p:nvPr/>
        </p:nvPicPr>
        <p:blipFill>
          <a:blip r:embed="rId8">
            <a:alphaModFix/>
          </a:blip>
          <a:stretch>
            <a:fillRect/>
          </a:stretch>
        </p:blipFill>
        <p:spPr>
          <a:xfrm>
            <a:off x="248650" y="4164051"/>
            <a:ext cx="705201" cy="608262"/>
          </a:xfrm>
          <a:prstGeom prst="rect">
            <a:avLst/>
          </a:prstGeom>
          <a:noFill/>
          <a:ln>
            <a:noFill/>
          </a:ln>
        </p:spPr>
      </p:pic>
      <p:sp>
        <p:nvSpPr>
          <p:cNvPr id="89" name="Google Shape;89;p15"/>
          <p:cNvSpPr txBox="1"/>
          <p:nvPr/>
        </p:nvSpPr>
        <p:spPr>
          <a:xfrm>
            <a:off x="1028700" y="4281600"/>
            <a:ext cx="844800" cy="2673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nl" sz="1800">
                <a:solidFill>
                  <a:schemeClr val="dk2"/>
                </a:solidFill>
              </a:rPr>
              <a:t>ieuw</a:t>
            </a:r>
            <a:endParaRPr sz="1800">
              <a:solidFill>
                <a:schemeClr val="dk2"/>
              </a:solidFill>
            </a:endParaRPr>
          </a:p>
        </p:txBody>
      </p:sp>
    </p:spTree>
  </p:cSld>
  <p:clrMapOvr>
    <a:masterClrMapping/>
  </p:clrMapOvr>
</p:sld>
</file>

<file path=ppt/theme/theme1.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