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414882-D481-491D-A364-CF04CB88F3B4}">
  <a:tblStyle styleId="{5E414882-D481-491D-A364-CF04CB88F3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c2f638b8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ec2f638b8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ec2f638b8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ec2f638b8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499"/>
          </a:xfrm>
          <a:prstGeom prst="rect">
            <a:avLst/>
          </a:prstGeom>
          <a:noFill/>
          <a:ln>
            <a:noFill/>
          </a:ln>
        </p:spPr>
      </p:pic>
      <p:sp>
        <p:nvSpPr>
          <p:cNvPr id="55" name="Google Shape;55;p13"/>
          <p:cNvSpPr txBox="1"/>
          <p:nvPr/>
        </p:nvSpPr>
        <p:spPr>
          <a:xfrm>
            <a:off x="964550" y="260925"/>
            <a:ext cx="7528200" cy="42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u="sng">
                <a:solidFill>
                  <a:schemeClr val="dk2"/>
                </a:solidFill>
              </a:rPr>
              <a:t>Woordje veroveren.</a:t>
            </a:r>
            <a:endParaRPr b="1" sz="1800" u="sng">
              <a:solidFill>
                <a:schemeClr val="dk2"/>
              </a:solidFill>
            </a:endParaRPr>
          </a:p>
          <a:p>
            <a:pPr indent="0" lvl="0" marL="0" rtl="0" algn="l">
              <a:spcBef>
                <a:spcPts val="0"/>
              </a:spcBef>
              <a:spcAft>
                <a:spcPts val="0"/>
              </a:spcAft>
              <a:buNone/>
            </a:pPr>
            <a:r>
              <a:rPr lang="nl" sz="1800">
                <a:solidFill>
                  <a:schemeClr val="dk2"/>
                </a:solidFill>
              </a:rPr>
              <a:t>Dit spelletje is ook wel bekend met getallen. Je kunt het met twee of vier leerlingen spelen.Ieder heeft een eigen kleurtje. Ze gooien de dobbelsteen om de beurt. Je kijkt wat je gooit, welk type woordje hoort erbij en zet daar een streepje. Degene die het laatste streepje van het vakje zet, mag het vakje inkleuren. Degene met de meeste vakjes in zijn of haar kleur is de winnaar.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nl" sz="1800" u="sng">
                <a:solidFill>
                  <a:schemeClr val="dk2"/>
                </a:solidFill>
              </a:rPr>
              <a:t>Benodigdheden</a:t>
            </a:r>
            <a:r>
              <a:rPr lang="nl" sz="1800">
                <a:solidFill>
                  <a:schemeClr val="dk2"/>
                </a:solidFill>
              </a:rPr>
              <a:t>: printje, dobbelsteen en ieder een andere kleur potlood.</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graphicFrame>
        <p:nvGraphicFramePr>
          <p:cNvPr id="60" name="Google Shape;60;p14"/>
          <p:cNvGraphicFramePr/>
          <p:nvPr/>
        </p:nvGraphicFramePr>
        <p:xfrm>
          <a:off x="2745725" y="514425"/>
          <a:ext cx="3000000" cy="3000000"/>
        </p:xfrm>
        <a:graphic>
          <a:graphicData uri="http://schemas.openxmlformats.org/drawingml/2006/table">
            <a:tbl>
              <a:tblPr>
                <a:noFill/>
                <a:tableStyleId>{5E414882-D481-491D-A364-CF04CB88F3B4}</a:tableStyleId>
              </a:tblPr>
              <a:tblGrid>
                <a:gridCol w="986050"/>
                <a:gridCol w="986050"/>
                <a:gridCol w="986050"/>
                <a:gridCol w="986050"/>
                <a:gridCol w="986050"/>
                <a:gridCol w="986050"/>
              </a:tblGrid>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plank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mouw</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prinsje</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dorst</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school</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keuken</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schroef</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denk</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reu</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pruik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vorst</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koude</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gebouw</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morst</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schuit</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tank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reus</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priem</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dank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proest</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korst</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deuk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touw</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schattig</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berouw</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schrijven</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flank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worst</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prakje</a:t>
                      </a:r>
                      <a:endParaRPr/>
                    </a:p>
                  </a:txBody>
                  <a:tcPr marT="91425" marB="91425" marR="91425" marL="91425"/>
                </a:tc>
                <a:tc>
                  <a:txBody>
                    <a:bodyPr/>
                    <a:lstStyle/>
                    <a:p>
                      <a:pPr indent="0" lvl="0" marL="0" rtl="0" algn="l">
                        <a:spcBef>
                          <a:spcPts val="0"/>
                        </a:spcBef>
                        <a:spcAft>
                          <a:spcPts val="0"/>
                        </a:spcAft>
                        <a:buNone/>
                      </a:pPr>
                      <a:r>
                        <a:rPr lang="nl"/>
                        <a:t>       reukloos</a:t>
                      </a:r>
                      <a:endParaRPr/>
                    </a:p>
                  </a:txBody>
                  <a:tcPr marT="91425" marB="91425" marR="91425" marL="91425"/>
                </a:tc>
              </a:tr>
            </a:tbl>
          </a:graphicData>
        </a:graphic>
      </p:graphicFrame>
      <p:pic>
        <p:nvPicPr>
          <p:cNvPr id="61" name="Google Shape;61;p14"/>
          <p:cNvPicPr preferRelativeResize="0"/>
          <p:nvPr/>
        </p:nvPicPr>
        <p:blipFill>
          <a:blip r:embed="rId3">
            <a:alphaModFix/>
          </a:blip>
          <a:stretch>
            <a:fillRect/>
          </a:stretch>
        </p:blipFill>
        <p:spPr>
          <a:xfrm>
            <a:off x="248650" y="184000"/>
            <a:ext cx="705201" cy="649125"/>
          </a:xfrm>
          <a:prstGeom prst="rect">
            <a:avLst/>
          </a:prstGeom>
          <a:noFill/>
          <a:ln>
            <a:noFill/>
          </a:ln>
        </p:spPr>
      </p:pic>
      <p:sp>
        <p:nvSpPr>
          <p:cNvPr id="62" name="Google Shape;62;p14"/>
          <p:cNvSpPr txBox="1"/>
          <p:nvPr/>
        </p:nvSpPr>
        <p:spPr>
          <a:xfrm>
            <a:off x="1028700" y="289413"/>
            <a:ext cx="9090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pr</a:t>
            </a:r>
            <a:endParaRPr sz="1800">
              <a:solidFill>
                <a:schemeClr val="dk2"/>
              </a:solidFill>
            </a:endParaRPr>
          </a:p>
        </p:txBody>
      </p:sp>
      <p:pic>
        <p:nvPicPr>
          <p:cNvPr id="63" name="Google Shape;63;p14"/>
          <p:cNvPicPr preferRelativeResize="0"/>
          <p:nvPr/>
        </p:nvPicPr>
        <p:blipFill>
          <a:blip r:embed="rId4">
            <a:alphaModFix/>
          </a:blip>
          <a:stretch>
            <a:fillRect/>
          </a:stretch>
        </p:blipFill>
        <p:spPr>
          <a:xfrm>
            <a:off x="248648" y="986025"/>
            <a:ext cx="705200" cy="628864"/>
          </a:xfrm>
          <a:prstGeom prst="rect">
            <a:avLst/>
          </a:prstGeom>
          <a:noFill/>
          <a:ln>
            <a:noFill/>
          </a:ln>
        </p:spPr>
      </p:pic>
      <p:sp>
        <p:nvSpPr>
          <p:cNvPr id="64" name="Google Shape;64;p14"/>
          <p:cNvSpPr txBox="1"/>
          <p:nvPr/>
        </p:nvSpPr>
        <p:spPr>
          <a:xfrm>
            <a:off x="1028700" y="1109963"/>
            <a:ext cx="10158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rst</a:t>
            </a:r>
            <a:endParaRPr sz="1800">
              <a:solidFill>
                <a:schemeClr val="dk2"/>
              </a:solidFill>
            </a:endParaRPr>
          </a:p>
        </p:txBody>
      </p:sp>
      <p:pic>
        <p:nvPicPr>
          <p:cNvPr id="65" name="Google Shape;65;p14"/>
          <p:cNvPicPr preferRelativeResize="0"/>
          <p:nvPr/>
        </p:nvPicPr>
        <p:blipFill>
          <a:blip r:embed="rId5">
            <a:alphaModFix/>
          </a:blip>
          <a:stretch>
            <a:fillRect/>
          </a:stretch>
        </p:blipFill>
        <p:spPr>
          <a:xfrm>
            <a:off x="248650" y="1767800"/>
            <a:ext cx="705199" cy="628863"/>
          </a:xfrm>
          <a:prstGeom prst="rect">
            <a:avLst/>
          </a:prstGeom>
          <a:noFill/>
          <a:ln>
            <a:noFill/>
          </a:ln>
        </p:spPr>
      </p:pic>
      <p:sp>
        <p:nvSpPr>
          <p:cNvPr id="66" name="Google Shape;66;p14"/>
          <p:cNvSpPr txBox="1"/>
          <p:nvPr/>
        </p:nvSpPr>
        <p:spPr>
          <a:xfrm>
            <a:off x="1028700" y="1873213"/>
            <a:ext cx="8019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sch</a:t>
            </a:r>
            <a:endParaRPr sz="1800">
              <a:solidFill>
                <a:schemeClr val="dk2"/>
              </a:solidFill>
            </a:endParaRPr>
          </a:p>
        </p:txBody>
      </p:sp>
      <p:pic>
        <p:nvPicPr>
          <p:cNvPr id="67" name="Google Shape;67;p14"/>
          <p:cNvPicPr preferRelativeResize="0"/>
          <p:nvPr/>
        </p:nvPicPr>
        <p:blipFill>
          <a:blip r:embed="rId6">
            <a:alphaModFix/>
          </a:blip>
          <a:stretch>
            <a:fillRect/>
          </a:stretch>
        </p:blipFill>
        <p:spPr>
          <a:xfrm>
            <a:off x="248650" y="2549575"/>
            <a:ext cx="705200" cy="638520"/>
          </a:xfrm>
          <a:prstGeom prst="rect">
            <a:avLst/>
          </a:prstGeom>
          <a:noFill/>
          <a:ln>
            <a:noFill/>
          </a:ln>
        </p:spPr>
      </p:pic>
      <p:sp>
        <p:nvSpPr>
          <p:cNvPr id="68" name="Google Shape;68;p14"/>
          <p:cNvSpPr txBox="1"/>
          <p:nvPr/>
        </p:nvSpPr>
        <p:spPr>
          <a:xfrm>
            <a:off x="1028700" y="2634825"/>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nk</a:t>
            </a:r>
            <a:endParaRPr sz="1800">
              <a:solidFill>
                <a:schemeClr val="dk2"/>
              </a:solidFill>
            </a:endParaRPr>
          </a:p>
        </p:txBody>
      </p:sp>
      <p:pic>
        <p:nvPicPr>
          <p:cNvPr id="69" name="Google Shape;69;p14"/>
          <p:cNvPicPr preferRelativeResize="0"/>
          <p:nvPr/>
        </p:nvPicPr>
        <p:blipFill>
          <a:blip r:embed="rId7">
            <a:alphaModFix/>
          </a:blip>
          <a:stretch>
            <a:fillRect/>
          </a:stretch>
        </p:blipFill>
        <p:spPr>
          <a:xfrm>
            <a:off x="248650" y="3341000"/>
            <a:ext cx="705200" cy="670145"/>
          </a:xfrm>
          <a:prstGeom prst="rect">
            <a:avLst/>
          </a:prstGeom>
          <a:noFill/>
          <a:ln>
            <a:noFill/>
          </a:ln>
        </p:spPr>
      </p:pic>
      <p:sp>
        <p:nvSpPr>
          <p:cNvPr id="70" name="Google Shape;70;p14"/>
          <p:cNvSpPr txBox="1"/>
          <p:nvPr/>
        </p:nvSpPr>
        <p:spPr>
          <a:xfrm>
            <a:off x="1028700" y="3396425"/>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eu</a:t>
            </a:r>
            <a:endParaRPr sz="1800">
              <a:solidFill>
                <a:schemeClr val="dk2"/>
              </a:solidFill>
            </a:endParaRPr>
          </a:p>
        </p:txBody>
      </p:sp>
      <p:pic>
        <p:nvPicPr>
          <p:cNvPr id="71" name="Google Shape;71;p14"/>
          <p:cNvPicPr preferRelativeResize="0"/>
          <p:nvPr/>
        </p:nvPicPr>
        <p:blipFill>
          <a:blip r:embed="rId8">
            <a:alphaModFix/>
          </a:blip>
          <a:stretch>
            <a:fillRect/>
          </a:stretch>
        </p:blipFill>
        <p:spPr>
          <a:xfrm>
            <a:off x="248650" y="4164051"/>
            <a:ext cx="705201" cy="608262"/>
          </a:xfrm>
          <a:prstGeom prst="rect">
            <a:avLst/>
          </a:prstGeom>
          <a:noFill/>
          <a:ln>
            <a:noFill/>
          </a:ln>
        </p:spPr>
      </p:pic>
      <p:sp>
        <p:nvSpPr>
          <p:cNvPr id="72" name="Google Shape;72;p14"/>
          <p:cNvSpPr txBox="1"/>
          <p:nvPr/>
        </p:nvSpPr>
        <p:spPr>
          <a:xfrm>
            <a:off x="1028700" y="4281600"/>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ou</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aphicFrame>
        <p:nvGraphicFramePr>
          <p:cNvPr id="77" name="Google Shape;77;p15"/>
          <p:cNvGraphicFramePr/>
          <p:nvPr/>
        </p:nvGraphicFramePr>
        <p:xfrm>
          <a:off x="2745725" y="514425"/>
          <a:ext cx="3000000" cy="3000000"/>
        </p:xfrm>
        <a:graphic>
          <a:graphicData uri="http://schemas.openxmlformats.org/drawingml/2006/table">
            <a:tbl>
              <a:tblPr>
                <a:noFill/>
                <a:tableStyleId>{5E414882-D481-491D-A364-CF04CB88F3B4}</a:tableStyleId>
              </a:tblPr>
              <a:tblGrid>
                <a:gridCol w="986050"/>
                <a:gridCol w="986050"/>
                <a:gridCol w="986050"/>
                <a:gridCol w="986050"/>
                <a:gridCol w="986050"/>
                <a:gridCol w="986050"/>
              </a:tblGrid>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broer</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klauw</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prijs</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sneeuw</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tuinhek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kieuw</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meeuwen</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strijken</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nl"/>
                        <a:t>       koekdoos</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kuiken</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nieuwe</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miauw </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nieuws</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ruiken</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proef</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rijst</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snauw</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leeuwin</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sausje</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eeuwig</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nl"/>
                        <a:t>        </a:t>
                      </a:r>
                      <a:endParaRPr/>
                    </a:p>
                    <a:p>
                      <a:pPr indent="0" lvl="0" marL="0" rtl="0" algn="l">
                        <a:spcBef>
                          <a:spcPts val="0"/>
                        </a:spcBef>
                        <a:spcAft>
                          <a:spcPts val="0"/>
                        </a:spcAft>
                        <a:buNone/>
                      </a:pPr>
                      <a:r>
                        <a:rPr lang="nl"/>
                        <a:t> opnieuw</a:t>
                      </a:r>
                      <a:endParaRPr/>
                    </a:p>
                  </a:txBody>
                  <a:tcPr marT="91425" marB="91425" marR="91425" marL="91425"/>
                </a:tc>
                <a:tc>
                  <a:txBody>
                    <a:bodyPr/>
                    <a:lstStyle/>
                    <a:p>
                      <a:pPr indent="0" lvl="0" marL="0" rtl="0" algn="l">
                        <a:spcBef>
                          <a:spcPts val="0"/>
                        </a:spcBef>
                        <a:spcAft>
                          <a:spcPts val="0"/>
                        </a:spcAft>
                        <a:buNone/>
                      </a:pPr>
                      <a:r>
                        <a:rPr lang="nl"/>
                        <a:t>        </a:t>
                      </a:r>
                      <a:endParaRPr/>
                    </a:p>
                    <a:p>
                      <a:pPr indent="0" lvl="0" marL="0" rtl="0" algn="l">
                        <a:spcBef>
                          <a:spcPts val="0"/>
                        </a:spcBef>
                        <a:spcAft>
                          <a:spcPts val="0"/>
                        </a:spcAft>
                        <a:buNone/>
                      </a:pPr>
                      <a:r>
                        <a:rPr lang="nl"/>
                        <a:t>  doekjes</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pauw</a:t>
                      </a:r>
                      <a:endParaRPr/>
                    </a:p>
                    <a:p>
                      <a:pPr indent="0" lvl="0" marL="0" rtl="0" algn="l">
                        <a:spcBef>
                          <a:spcPts val="0"/>
                        </a:spcBef>
                        <a:spcAft>
                          <a:spcPts val="0"/>
                        </a:spcAft>
                        <a:buNone/>
                      </a:pPr>
                      <a:r>
                        <a:rPr lang="nl"/>
                        <a:t>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duinen</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druif</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vrijheid</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geeuw</a:t>
                      </a:r>
                      <a:endParaRPr/>
                    </a:p>
                  </a:txBody>
                  <a:tcPr marT="91425" marB="91425" marR="91425" marL="91425"/>
                </a:tc>
                <a:tc>
                  <a:txBody>
                    <a:bodyPr/>
                    <a:lstStyle/>
                    <a:p>
                      <a:pPr indent="0" lvl="0" marL="0" rtl="0" algn="l">
                        <a:spcBef>
                          <a:spcPts val="0"/>
                        </a:spcBef>
                        <a:spcAft>
                          <a:spcPts val="0"/>
                        </a:spcAft>
                        <a:buNone/>
                      </a:pPr>
                      <a:r>
                        <a:rPr lang="nl"/>
                        <a:t>    benieuwd</a:t>
                      </a:r>
                      <a:endParaRPr/>
                    </a:p>
                  </a:txBody>
                  <a:tcPr marT="91425" marB="91425" marR="91425" marL="91425"/>
                </a:tc>
                <a:tc>
                  <a:txBody>
                    <a:bodyPr/>
                    <a:lstStyle/>
                    <a:p>
                      <a:pPr indent="0" lvl="0" marL="0" rtl="0" algn="l">
                        <a:spcBef>
                          <a:spcPts val="0"/>
                        </a:spcBef>
                        <a:spcAft>
                          <a:spcPts val="0"/>
                        </a:spcAft>
                        <a:buNone/>
                      </a:pPr>
                      <a:r>
                        <a:rPr lang="nl"/>
                        <a:t>   snoepzak</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grauw</a:t>
                      </a:r>
                      <a:endParaRPr/>
                    </a:p>
                  </a:txBody>
                  <a:tcPr marT="91425" marB="91425" marR="91425" marL="91425"/>
                </a:tc>
              </a:tr>
            </a:tbl>
          </a:graphicData>
        </a:graphic>
      </p:graphicFrame>
      <p:pic>
        <p:nvPicPr>
          <p:cNvPr id="78" name="Google Shape;78;p15"/>
          <p:cNvPicPr preferRelativeResize="0"/>
          <p:nvPr/>
        </p:nvPicPr>
        <p:blipFill>
          <a:blip r:embed="rId3">
            <a:alphaModFix/>
          </a:blip>
          <a:stretch>
            <a:fillRect/>
          </a:stretch>
        </p:blipFill>
        <p:spPr>
          <a:xfrm>
            <a:off x="248650" y="184000"/>
            <a:ext cx="705201" cy="649125"/>
          </a:xfrm>
          <a:prstGeom prst="rect">
            <a:avLst/>
          </a:prstGeom>
          <a:noFill/>
          <a:ln>
            <a:noFill/>
          </a:ln>
        </p:spPr>
      </p:pic>
      <p:sp>
        <p:nvSpPr>
          <p:cNvPr id="79" name="Google Shape;79;p15"/>
          <p:cNvSpPr txBox="1"/>
          <p:nvPr/>
        </p:nvSpPr>
        <p:spPr>
          <a:xfrm>
            <a:off x="1028700" y="289413"/>
            <a:ext cx="9090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au</a:t>
            </a:r>
            <a:endParaRPr sz="1800">
              <a:solidFill>
                <a:schemeClr val="dk2"/>
              </a:solidFill>
            </a:endParaRPr>
          </a:p>
        </p:txBody>
      </p:sp>
      <p:pic>
        <p:nvPicPr>
          <p:cNvPr id="80" name="Google Shape;80;p15"/>
          <p:cNvPicPr preferRelativeResize="0"/>
          <p:nvPr/>
        </p:nvPicPr>
        <p:blipFill>
          <a:blip r:embed="rId4">
            <a:alphaModFix/>
          </a:blip>
          <a:stretch>
            <a:fillRect/>
          </a:stretch>
        </p:blipFill>
        <p:spPr>
          <a:xfrm>
            <a:off x="248648" y="986025"/>
            <a:ext cx="705200" cy="628864"/>
          </a:xfrm>
          <a:prstGeom prst="rect">
            <a:avLst/>
          </a:prstGeom>
          <a:noFill/>
          <a:ln>
            <a:noFill/>
          </a:ln>
        </p:spPr>
      </p:pic>
      <p:sp>
        <p:nvSpPr>
          <p:cNvPr id="81" name="Google Shape;81;p15"/>
          <p:cNvSpPr txBox="1"/>
          <p:nvPr/>
        </p:nvSpPr>
        <p:spPr>
          <a:xfrm>
            <a:off x="1028700" y="1109963"/>
            <a:ext cx="10158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 </a:t>
            </a:r>
            <a:r>
              <a:rPr lang="nl" sz="1800">
                <a:solidFill>
                  <a:schemeClr val="dk2"/>
                </a:solidFill>
              </a:rPr>
              <a:t>ij</a:t>
            </a:r>
            <a:endParaRPr sz="1800">
              <a:solidFill>
                <a:schemeClr val="dk2"/>
              </a:solidFill>
            </a:endParaRPr>
          </a:p>
        </p:txBody>
      </p:sp>
      <p:pic>
        <p:nvPicPr>
          <p:cNvPr id="82" name="Google Shape;82;p15"/>
          <p:cNvPicPr preferRelativeResize="0"/>
          <p:nvPr/>
        </p:nvPicPr>
        <p:blipFill>
          <a:blip r:embed="rId5">
            <a:alphaModFix/>
          </a:blip>
          <a:stretch>
            <a:fillRect/>
          </a:stretch>
        </p:blipFill>
        <p:spPr>
          <a:xfrm>
            <a:off x="248650" y="1767800"/>
            <a:ext cx="705199" cy="628863"/>
          </a:xfrm>
          <a:prstGeom prst="rect">
            <a:avLst/>
          </a:prstGeom>
          <a:noFill/>
          <a:ln>
            <a:noFill/>
          </a:ln>
        </p:spPr>
      </p:pic>
      <p:sp>
        <p:nvSpPr>
          <p:cNvPr id="83" name="Google Shape;83;p15"/>
          <p:cNvSpPr txBox="1"/>
          <p:nvPr/>
        </p:nvSpPr>
        <p:spPr>
          <a:xfrm>
            <a:off x="1028700" y="1873213"/>
            <a:ext cx="8019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oe</a:t>
            </a:r>
            <a:endParaRPr sz="1800">
              <a:solidFill>
                <a:schemeClr val="dk2"/>
              </a:solidFill>
            </a:endParaRPr>
          </a:p>
        </p:txBody>
      </p:sp>
      <p:pic>
        <p:nvPicPr>
          <p:cNvPr id="84" name="Google Shape;84;p15"/>
          <p:cNvPicPr preferRelativeResize="0"/>
          <p:nvPr/>
        </p:nvPicPr>
        <p:blipFill>
          <a:blip r:embed="rId6">
            <a:alphaModFix/>
          </a:blip>
          <a:stretch>
            <a:fillRect/>
          </a:stretch>
        </p:blipFill>
        <p:spPr>
          <a:xfrm>
            <a:off x="248650" y="2549575"/>
            <a:ext cx="705200" cy="638520"/>
          </a:xfrm>
          <a:prstGeom prst="rect">
            <a:avLst/>
          </a:prstGeom>
          <a:noFill/>
          <a:ln>
            <a:noFill/>
          </a:ln>
        </p:spPr>
      </p:pic>
      <p:sp>
        <p:nvSpPr>
          <p:cNvPr id="85" name="Google Shape;85;p15"/>
          <p:cNvSpPr txBox="1"/>
          <p:nvPr/>
        </p:nvSpPr>
        <p:spPr>
          <a:xfrm>
            <a:off x="1028700" y="2634825"/>
            <a:ext cx="9090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eeuw</a:t>
            </a:r>
            <a:endParaRPr sz="1800">
              <a:solidFill>
                <a:schemeClr val="dk2"/>
              </a:solidFill>
            </a:endParaRPr>
          </a:p>
        </p:txBody>
      </p:sp>
      <p:pic>
        <p:nvPicPr>
          <p:cNvPr id="86" name="Google Shape;86;p15"/>
          <p:cNvPicPr preferRelativeResize="0"/>
          <p:nvPr/>
        </p:nvPicPr>
        <p:blipFill>
          <a:blip r:embed="rId7">
            <a:alphaModFix/>
          </a:blip>
          <a:stretch>
            <a:fillRect/>
          </a:stretch>
        </p:blipFill>
        <p:spPr>
          <a:xfrm>
            <a:off x="248650" y="3341000"/>
            <a:ext cx="705200" cy="670145"/>
          </a:xfrm>
          <a:prstGeom prst="rect">
            <a:avLst/>
          </a:prstGeom>
          <a:noFill/>
          <a:ln>
            <a:noFill/>
          </a:ln>
        </p:spPr>
      </p:pic>
      <p:sp>
        <p:nvSpPr>
          <p:cNvPr id="87" name="Google Shape;87;p15"/>
          <p:cNvSpPr txBox="1"/>
          <p:nvPr/>
        </p:nvSpPr>
        <p:spPr>
          <a:xfrm>
            <a:off x="1028700" y="3396425"/>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ui</a:t>
            </a:r>
            <a:endParaRPr sz="1800">
              <a:solidFill>
                <a:schemeClr val="dk2"/>
              </a:solidFill>
            </a:endParaRPr>
          </a:p>
        </p:txBody>
      </p:sp>
      <p:pic>
        <p:nvPicPr>
          <p:cNvPr id="88" name="Google Shape;88;p15"/>
          <p:cNvPicPr preferRelativeResize="0"/>
          <p:nvPr/>
        </p:nvPicPr>
        <p:blipFill>
          <a:blip r:embed="rId8">
            <a:alphaModFix/>
          </a:blip>
          <a:stretch>
            <a:fillRect/>
          </a:stretch>
        </p:blipFill>
        <p:spPr>
          <a:xfrm>
            <a:off x="248650" y="4164051"/>
            <a:ext cx="705201" cy="608262"/>
          </a:xfrm>
          <a:prstGeom prst="rect">
            <a:avLst/>
          </a:prstGeom>
          <a:noFill/>
          <a:ln>
            <a:noFill/>
          </a:ln>
        </p:spPr>
      </p:pic>
      <p:sp>
        <p:nvSpPr>
          <p:cNvPr id="89" name="Google Shape;89;p15"/>
          <p:cNvSpPr txBox="1"/>
          <p:nvPr/>
        </p:nvSpPr>
        <p:spPr>
          <a:xfrm>
            <a:off x="1028700" y="4281600"/>
            <a:ext cx="844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ieuw</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