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85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958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79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407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89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15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305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6364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822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71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716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1-11-2023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233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71ejNJMLYjiCPuUPSFrSBYPwwiJfDPOSDQRDb7slR1DUclys7PyALYjkpjZW3Ct5tdSzbTSL7RvEmKXEzYqPrBQdC0eyLbUbhA_gNsKWu4ZLJphPa3K1CArC09Oy1BLKzJWQ4wwETrUQnH3d20fo7Xop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323528"/>
            <a:ext cx="6408712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464619" y="323528"/>
            <a:ext cx="4368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Letterdiploma</a:t>
            </a:r>
            <a:endParaRPr lang="nl-NL" sz="54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1531377" y="3347864"/>
            <a:ext cx="38892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Hoera!</a:t>
            </a:r>
          </a:p>
          <a:p>
            <a:pPr algn="ctr"/>
            <a:r>
              <a:rPr lang="nl-NL" sz="36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Ik kan lezen.</a:t>
            </a:r>
            <a:br>
              <a:rPr lang="nl-NL" sz="36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</a:br>
            <a:r>
              <a:rPr lang="nl-NL" sz="36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Ik ken alle letters.</a:t>
            </a:r>
            <a:endParaRPr lang="nl-NL" sz="36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1882017" y="5364088"/>
            <a:ext cx="27093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Naam:………....</a:t>
            </a:r>
            <a:endParaRPr lang="nl-NL" sz="36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4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7-us.googleusercontent.com/1WGbLOmmBiH0fpgtL-egw7ht3ArIT8jIC--D9xk-PqoocwMtBv-UrE9QGfoYlOPIxlq-U_mLYhgu8daI22PLwHhK7K2xotpTz0uTzt5GbRbWjylU-fGAMKQqyEXrShPSxRW-Sjak2jjCs7Legr_jbUB7i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323528"/>
            <a:ext cx="6480720" cy="849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725303" y="877526"/>
            <a:ext cx="529664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Letterdiploma</a:t>
            </a:r>
            <a:endParaRPr lang="nl-NL" sz="66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1575696" y="2151311"/>
            <a:ext cx="3595856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Hoera!</a:t>
            </a:r>
          </a:p>
          <a:p>
            <a:pPr algn="ctr"/>
            <a:r>
              <a:rPr lang="nl-NL" sz="48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Ik kan lezen.</a:t>
            </a:r>
          </a:p>
          <a:p>
            <a:pPr algn="ctr"/>
            <a:r>
              <a:rPr lang="nl-NL" sz="4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Ik ken alle</a:t>
            </a:r>
          </a:p>
          <a:p>
            <a:pPr algn="ctr"/>
            <a:r>
              <a:rPr lang="nl-NL" sz="48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letters.</a:t>
            </a:r>
            <a:endParaRPr lang="nl-NL" sz="48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1844824" y="5436096"/>
            <a:ext cx="27093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Naam:………....</a:t>
            </a:r>
            <a:endParaRPr lang="nl-NL" sz="36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221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7-us.googleusercontent.com/aE1CWpfK1vb7DLQZUqQXgj2scGWF6PShj0U3iwo1zPuJjb0mlv_DPjazi6iUTTXN3A_R9eR2y72R_5pFE2gR5pf4JNCI4BWacBARkBRLYJ_GIBA_4L67qON3zjQG04eut1sgNhNrd6TtHgfGZft1w0F0q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3059832"/>
            <a:ext cx="662473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653296" y="539552"/>
            <a:ext cx="529664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Letterdiploma</a:t>
            </a:r>
            <a:endParaRPr lang="nl-NL" sz="66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  <p:pic>
        <p:nvPicPr>
          <p:cNvPr id="3076" name="Picture 4" descr="https://lh7-us.googleusercontent.com/usFX6nQfN-OFvbt-rdI65uYuJ1ktcfe5uF_V4-lS89l8Zit201ggHT7Ebk6yptt2eh8SKFTL5hkArw5QMdExn2wro6hsNfdQAIx8cd9oGU8-0LoKnMJU14wRVAcLmrTKPBs2UsHevxBKmmNMF5eBZgfs3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7086">
            <a:off x="4955534" y="1390271"/>
            <a:ext cx="1380213" cy="134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809281" y="2930888"/>
            <a:ext cx="498467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Hoera!</a:t>
            </a:r>
          </a:p>
          <a:p>
            <a:pPr algn="ctr"/>
            <a:r>
              <a:rPr lang="nl-NL" sz="54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Ik kan lezen.</a:t>
            </a:r>
          </a:p>
          <a:p>
            <a:pPr algn="ctr"/>
            <a:r>
              <a:rPr lang="nl-NL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Ik ken alle</a:t>
            </a:r>
          </a:p>
          <a:p>
            <a:pPr algn="ctr"/>
            <a:r>
              <a:rPr lang="nl-NL" sz="54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Letters.</a:t>
            </a:r>
            <a:endParaRPr lang="nl-NL" sz="54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  <p:pic>
        <p:nvPicPr>
          <p:cNvPr id="6" name="Picture 4" descr="https://lh7-us.googleusercontent.com/usFX6nQfN-OFvbt-rdI65uYuJ1ktcfe5uF_V4-lS89l8Zit201ggHT7Ebk6yptt2eh8SKFTL5hkArw5QMdExn2wro6hsNfdQAIx8cd9oGU8-0LoKnMJU14wRVAcLmrTKPBs2UsHevxBKmmNMF5eBZgfs3Q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5787" flipH="1">
            <a:off x="527168" y="1545491"/>
            <a:ext cx="1545221" cy="134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/>
          <p:cNvSpPr/>
          <p:nvPr/>
        </p:nvSpPr>
        <p:spPr>
          <a:xfrm>
            <a:off x="2074302" y="1831655"/>
            <a:ext cx="27093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Naam:………....</a:t>
            </a:r>
            <a:endParaRPr lang="nl-NL" sz="36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834997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1791</TotalTime>
  <Words>37</Words>
  <Application>Microsoft Office PowerPoint</Application>
  <PresentationFormat>Diavoorstelling (4:3)</PresentationFormat>
  <Paragraphs>16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Corbel</vt:lpstr>
      <vt:lpstr>Ink Free</vt:lpstr>
      <vt:lpstr>Basis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30</cp:revision>
  <cp:lastPrinted>2023-11-01T15:50:27Z</cp:lastPrinted>
  <dcterms:created xsi:type="dcterms:W3CDTF">2014-01-19T15:45:44Z</dcterms:created>
  <dcterms:modified xsi:type="dcterms:W3CDTF">2023-11-01T15:59:12Z</dcterms:modified>
</cp:coreProperties>
</file>