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9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59" y="243839"/>
            <a:ext cx="6583680" cy="865632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364" y="1176501"/>
            <a:ext cx="5606415" cy="390144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5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612" y="5159514"/>
            <a:ext cx="4931921" cy="1850887"/>
          </a:xfrm>
        </p:spPr>
        <p:txBody>
          <a:bodyPr>
            <a:normAutofit/>
          </a:bodyPr>
          <a:lstStyle>
            <a:lvl1pPr marL="0" indent="0" algn="ctr">
              <a:spcBef>
                <a:spcPts val="750"/>
              </a:spcBef>
              <a:buNone/>
              <a:defRPr sz="1350">
                <a:solidFill>
                  <a:srgbClr val="FFFFFF"/>
                </a:solidFill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112997" y="4978400"/>
            <a:ext cx="46291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5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58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016000"/>
            <a:ext cx="1307306" cy="7213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1016000"/>
            <a:ext cx="4179094" cy="7213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9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50"/>
              </a:spcBef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07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4" y="1564767"/>
            <a:ext cx="5606415" cy="390144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5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834" y="5539360"/>
            <a:ext cx="4932617" cy="1818408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114425" y="5360544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2743199"/>
            <a:ext cx="2674620" cy="536448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532" y="2743200"/>
            <a:ext cx="2674620" cy="536448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5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668681"/>
            <a:ext cx="2674620" cy="10363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3628644"/>
            <a:ext cx="2674620" cy="45110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6410" y="2665376"/>
            <a:ext cx="2674620" cy="10363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6410" y="3625763"/>
            <a:ext cx="2674620" cy="45110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05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36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82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463040"/>
            <a:ext cx="2125980" cy="231648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85" y="1463040"/>
            <a:ext cx="3112229" cy="621792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3779520"/>
            <a:ext cx="2125980" cy="39014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71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463040"/>
            <a:ext cx="2125980" cy="231648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331" y="1426464"/>
            <a:ext cx="3193277" cy="6193537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57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3779520"/>
            <a:ext cx="2125980" cy="3840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16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" y="243840"/>
            <a:ext cx="6583680" cy="86563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812800"/>
            <a:ext cx="5554980" cy="180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2743200"/>
            <a:ext cx="5553490" cy="538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5" y="8298440"/>
            <a:ext cx="131010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396" y="8298440"/>
            <a:ext cx="265374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7862" y="8298440"/>
            <a:ext cx="95974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33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02870" algn="l" defTabSz="51435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9009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8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71ejNJMLYjiCPuUPSFrSBYPwwiJfDPOSDQRDb7slR1DUclys7PyALYjkpjZW3Ct5tdSzbTSL7RvEmKXEzYqPrBQdC0eyLbUbhA_gNsKWu4ZLJphPa3K1CArC09Oy1BLKzJWQ4wwETrUQnH3d20fo7Xop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6408712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464619" y="323528"/>
            <a:ext cx="436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Letterdiploma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531377" y="3347864"/>
            <a:ext cx="38892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Hoera!</a:t>
            </a:r>
          </a:p>
          <a:p>
            <a:pPr algn="ctr"/>
            <a:r>
              <a:rPr lang="nl-NL" sz="36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Ik kan lezen.</a:t>
            </a:r>
            <a:br>
              <a:rPr lang="nl-NL" sz="36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</a:br>
            <a:r>
              <a:rPr lang="nl-NL" sz="36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Ik ken alle letters.</a:t>
            </a:r>
            <a:endParaRPr lang="nl-NL" sz="3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882017" y="5364088"/>
            <a:ext cx="2709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Naam:………....</a:t>
            </a:r>
            <a:endParaRPr lang="nl-NL" sz="3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4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us.googleusercontent.com/1WGbLOmmBiH0fpgtL-egw7ht3ArIT8jIC--D9xk-PqoocwMtBv-UrE9QGfoYlOPIxlq-U_mLYhgu8daI22PLwHhK7K2xotpTz0uTzt5GbRbWjylU-fGAMKQqyEXrShPSxRW-Sjak2jjCs7Legr_jbUB7iQ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23528"/>
            <a:ext cx="6480720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25303" y="877526"/>
            <a:ext cx="52966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Letterdiploma</a:t>
            </a:r>
            <a:endParaRPr lang="nl-NL" sz="6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75696" y="2151311"/>
            <a:ext cx="359585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Hoera!</a:t>
            </a:r>
          </a:p>
          <a:p>
            <a:pPr algn="ctr"/>
            <a:r>
              <a:rPr lang="nl-NL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Ik kan lezen.</a:t>
            </a:r>
          </a:p>
          <a:p>
            <a:pPr algn="ctr"/>
            <a:r>
              <a:rPr lang="nl-NL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Ik ken alle</a:t>
            </a:r>
          </a:p>
          <a:p>
            <a:pPr algn="ctr"/>
            <a:r>
              <a:rPr lang="nl-NL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letters.</a:t>
            </a:r>
            <a:endParaRPr lang="nl-NL" sz="4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844824" y="5436096"/>
            <a:ext cx="2709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Naam:………....</a:t>
            </a:r>
            <a:endParaRPr lang="nl-NL" sz="3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2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7-us.googleusercontent.com/aE1CWpfK1vb7DLQZUqQXgj2scGWF6PShj0U3iwo1zPuJjb0mlv_DPjazi6iUTTXN3A_R9eR2y72R_5pFE2gR5pf4JNCI4BWacBARkBRLYJ_GIBA_4L67qON3zjQG04eut1sgNhNrd6TtHgfGZft1w0F0q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059832"/>
            <a:ext cx="66247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653296" y="539552"/>
            <a:ext cx="52966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Letterdiploma</a:t>
            </a:r>
            <a:endParaRPr lang="nl-NL" sz="6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3076" name="Picture 4" descr="https://lh7-us.googleusercontent.com/usFX6nQfN-OFvbt-rdI65uYuJ1ktcfe5uF_V4-lS89l8Zit201ggHT7Ebk6yptt2eh8SKFTL5hkArw5QMdExn2wro6hsNfdQAIx8cd9oGU8-0LoKnMJU14wRVAcLmrTKPBs2UsHevxBKmmNMF5eBZgfs3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7086">
            <a:off x="4955534" y="1390271"/>
            <a:ext cx="1380213" cy="13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809281" y="2930888"/>
            <a:ext cx="49846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Hoera!</a:t>
            </a:r>
          </a:p>
          <a:p>
            <a:pPr algn="ctr"/>
            <a:r>
              <a:rPr lang="nl-NL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Ik kan lezen.</a:t>
            </a:r>
          </a:p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Ik ken alle</a:t>
            </a:r>
          </a:p>
          <a:p>
            <a:pPr algn="ctr"/>
            <a:r>
              <a:rPr lang="nl-NL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Letters.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6" name="Picture 4" descr="https://lh7-us.googleusercontent.com/usFX6nQfN-OFvbt-rdI65uYuJ1ktcfe5uF_V4-lS89l8Zit201ggHT7Ebk6yptt2eh8SKFTL5hkArw5QMdExn2wro6hsNfdQAIx8cd9oGU8-0LoKnMJU14wRVAcLmrTKPBs2UsHevxBKmmNMF5eBZgfs3Q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787" flipH="1">
            <a:off x="527168" y="1545491"/>
            <a:ext cx="1545221" cy="13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2074302" y="1831655"/>
            <a:ext cx="2709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Ink Free" panose="03080402000500000000" pitchFamily="66" charset="0"/>
              </a:rPr>
              <a:t>Naam:………....</a:t>
            </a:r>
            <a:endParaRPr lang="nl-NL" sz="3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3499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1791</TotalTime>
  <Words>37</Words>
  <Application>Microsoft Office PowerPoint</Application>
  <PresentationFormat>Diavoorstelling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Corbel</vt:lpstr>
      <vt:lpstr>Ink Free</vt:lpstr>
      <vt:lpstr>Basis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30</cp:revision>
  <cp:lastPrinted>2023-11-01T15:50:27Z</cp:lastPrinted>
  <dcterms:created xsi:type="dcterms:W3CDTF">2014-01-19T15:45:44Z</dcterms:created>
  <dcterms:modified xsi:type="dcterms:W3CDTF">2023-11-01T15:59:12Z</dcterms:modified>
</cp:coreProperties>
</file>