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89750" cy="10018713"/>
  <p:embeddedFontLst>
    <p:embeddedFont>
      <p:font typeface="Pacifico" panose="020B0604020202020204" charset="0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1882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3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e1989da1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de1989da1b_0_2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81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224" y="178225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224" y="1829000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224" y="3479775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649" y="1829000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74" y="3479775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649" y="3479775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74" y="1829000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649" y="178225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74" y="178225"/>
            <a:ext cx="2736573" cy="1539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514325" y="533738"/>
            <a:ext cx="14820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Wat werk 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jij netjes!!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565375" y="620763"/>
            <a:ext cx="14820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Je bent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een topper!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616425" y="751538"/>
            <a:ext cx="14820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Leesheld!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14325" y="2315275"/>
            <a:ext cx="14820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Leesheldin!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483475" y="2249900"/>
            <a:ext cx="16458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Wat een 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KEI ben jij!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572400" y="2086863"/>
            <a:ext cx="14820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Goed gewerkt hoor!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68650" y="3835263"/>
            <a:ext cx="14820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Superknap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van jou!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565375" y="3835263"/>
            <a:ext cx="14820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Wat een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goed team!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6562100" y="3835263"/>
            <a:ext cx="14820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Goed op de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tijd gelet 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224" y="178225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224" y="1829000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224" y="3479775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649" y="1829000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74" y="3479775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649" y="3479775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74" y="1829000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649" y="178225"/>
            <a:ext cx="2736573" cy="1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74" y="178225"/>
            <a:ext cx="2736573" cy="1539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460025" y="620775"/>
            <a:ext cx="15363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Topper!</a:t>
            </a:r>
            <a:endParaRPr sz="30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3379925" y="620775"/>
            <a:ext cx="19674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Wat kan jij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netjes schrijven.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6490500" y="620775"/>
            <a:ext cx="16458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Hoi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doorzetter!!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394200" y="2027013"/>
            <a:ext cx="17217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Wat fijn dat je anderen helpt!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3483475" y="2092400"/>
            <a:ext cx="16458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Wat een 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KEI van een team!!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6572400" y="2086863"/>
            <a:ext cx="14820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Goed gerekend hoor!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459450" y="3835275"/>
            <a:ext cx="15912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Supertof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geknutseld 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3565375" y="3835263"/>
            <a:ext cx="14820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Goed bezig!!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6562100" y="3748238"/>
            <a:ext cx="14820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Wat een kanjer ben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JIJ! !</a:t>
            </a: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Diavoorstelling (16:9)</PresentationFormat>
  <Paragraphs>29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Pacifico</vt:lpstr>
      <vt:lpstr>Simple Light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2</cp:revision>
  <cp:lastPrinted>2024-05-20T07:13:50Z</cp:lastPrinted>
  <dcterms:modified xsi:type="dcterms:W3CDTF">2024-05-20T07:14:12Z</dcterms:modified>
</cp:coreProperties>
</file>