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C748632-1FD7-4EB3-85A4-4AC3B2A89154}" type="datetimeFigureOut">
              <a:rPr lang="nl-NL" smtClean="0"/>
              <a:t>17-8-2025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0A9351C-A9A5-4EAD-ABBE-F220B59CEBCA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96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8632-1FD7-4EB3-85A4-4AC3B2A89154}" type="datetimeFigureOut">
              <a:rPr lang="nl-NL" smtClean="0"/>
              <a:t>17-8-2025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351C-A9A5-4EAD-ABBE-F220B59CEB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895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8632-1FD7-4EB3-85A4-4AC3B2A89154}" type="datetimeFigureOut">
              <a:rPr lang="nl-NL" smtClean="0"/>
              <a:t>17-8-2025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351C-A9A5-4EAD-ABBE-F220B59CEB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494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8632-1FD7-4EB3-85A4-4AC3B2A89154}" type="datetimeFigureOut">
              <a:rPr lang="nl-NL" smtClean="0"/>
              <a:t>17-8-2025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351C-A9A5-4EAD-ABBE-F220B59CEB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873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8632-1FD7-4EB3-85A4-4AC3B2A89154}" type="datetimeFigureOut">
              <a:rPr lang="nl-NL" smtClean="0"/>
              <a:t>17-8-2025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351C-A9A5-4EAD-ABBE-F220B59CEBCA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82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8632-1FD7-4EB3-85A4-4AC3B2A89154}" type="datetimeFigureOut">
              <a:rPr lang="nl-NL" smtClean="0"/>
              <a:t>17-8-2025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351C-A9A5-4EAD-ABBE-F220B59CEB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105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8632-1FD7-4EB3-85A4-4AC3B2A89154}" type="datetimeFigureOut">
              <a:rPr lang="nl-NL" smtClean="0"/>
              <a:t>17-8-2025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351C-A9A5-4EAD-ABBE-F220B59CEB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978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8632-1FD7-4EB3-85A4-4AC3B2A89154}" type="datetimeFigureOut">
              <a:rPr lang="nl-NL" smtClean="0"/>
              <a:t>17-8-2025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351C-A9A5-4EAD-ABBE-F220B59CEB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677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8632-1FD7-4EB3-85A4-4AC3B2A89154}" type="datetimeFigureOut">
              <a:rPr lang="nl-NL" smtClean="0"/>
              <a:t>17-8-2025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351C-A9A5-4EAD-ABBE-F220B59CEB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993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8632-1FD7-4EB3-85A4-4AC3B2A89154}" type="datetimeFigureOut">
              <a:rPr lang="nl-NL" smtClean="0"/>
              <a:t>17-8-2025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351C-A9A5-4EAD-ABBE-F220B59CEB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22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8632-1FD7-4EB3-85A4-4AC3B2A89154}" type="datetimeFigureOut">
              <a:rPr lang="nl-NL" smtClean="0"/>
              <a:t>17-8-2025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351C-A9A5-4EAD-ABBE-F220B59CEB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276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C748632-1FD7-4EB3-85A4-4AC3B2A89154}" type="datetimeFigureOut">
              <a:rPr lang="nl-NL" smtClean="0"/>
              <a:t>17-8-2025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0A9351C-A9A5-4EAD-ABBE-F220B59CEB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396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rt.googleusercontent.com/slidesz/AGV_vUfGHGE0UnFGrSlfO63wz1Vkdb_uIEYCmyBQbE6Xomf-Vy7DSLgiJX0G1rzhB_PEKPXt0Fp8jgxNmnjxGenIXFwVz2XLydK2s_K5P-Edy4gccJfuZUqQXKKjCMUPQg0YZQU2cUMz9g=s2048?key=aWys5KFTA0K9BjXN-9yqt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84" y="443634"/>
            <a:ext cx="8465070" cy="594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9297092" y="570125"/>
            <a:ext cx="2313455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</a:t>
            </a:r>
            <a:r>
              <a:rPr lang="nl-NL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</a:t>
            </a:r>
          </a:p>
          <a:p>
            <a:pPr algn="ctr"/>
            <a:r>
              <a:rPr lang="nl-NL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z</a:t>
            </a:r>
            <a:r>
              <a:rPr lang="nl-NL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ijn</a:t>
            </a:r>
          </a:p>
          <a:p>
            <a:pPr algn="ctr"/>
            <a:r>
              <a:rPr lang="nl-NL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</a:t>
            </a:r>
            <a:r>
              <a:rPr lang="nl-NL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eer</a:t>
            </a:r>
          </a:p>
          <a:p>
            <a:pPr algn="ctr"/>
            <a:r>
              <a:rPr lang="nl-NL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</a:t>
            </a:r>
            <a:r>
              <a:rPr lang="nl-NL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</a:t>
            </a:r>
          </a:p>
          <a:p>
            <a:pPr algn="ctr"/>
            <a:r>
              <a:rPr lang="nl-NL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</a:t>
            </a:r>
            <a:r>
              <a:rPr lang="nl-NL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chool.</a:t>
            </a:r>
            <a:endParaRPr lang="nl-NL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Rechthoek 2"/>
          <p:cNvSpPr/>
          <p:nvPr/>
        </p:nvSpPr>
        <p:spPr>
          <a:xfrm rot="1001202">
            <a:off x="8879342" y="5368358"/>
            <a:ext cx="26951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Veel plezier!</a:t>
            </a:r>
            <a:endParaRPr lang="nl-NL" sz="3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98854" y="6532606"/>
            <a:ext cx="1416908" cy="1894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000" dirty="0" smtClean="0"/>
              <a:t>www.spel-en-natuur.nl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243316119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5</TotalTime>
  <Words>10</Words>
  <Application>Microsoft Office PowerPoint</Application>
  <PresentationFormat>Breedbeeld</PresentationFormat>
  <Paragraphs>7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Arial</vt:lpstr>
      <vt:lpstr>Corbel</vt:lpstr>
      <vt:lpstr>Basis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hans vdvlugt</dc:creator>
  <cp:lastModifiedBy>hans vdvlugt</cp:lastModifiedBy>
  <cp:revision>1</cp:revision>
  <dcterms:created xsi:type="dcterms:W3CDTF">2025-08-17T05:48:47Z</dcterms:created>
  <dcterms:modified xsi:type="dcterms:W3CDTF">2025-08-17T05:54:45Z</dcterms:modified>
</cp:coreProperties>
</file>