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88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382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47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10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56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04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721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314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073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44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762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D2CE6F5-1F9D-456C-BC50-A7AE5FC0713F}" type="datetimeFigureOut">
              <a:rPr lang="nl-NL" smtClean="0"/>
              <a:t>1-4-2024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40D62B9-4567-4BAA-8B7E-39CC74C159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736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SU8nMmeCmJl4gHDZ5fcTSe1xFJkyr8AIwHeIE6eGtPUuUmih37K6oWqh3nEnCX2TJ2aJdXgF-U594N9Uko3-ixoRuoeJR07NRL_4u9wqb9W6YG92dNzdrKG49VRlD4ePmgR360vtowjd_F-VxGFwIEoTuA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32" y="685943"/>
            <a:ext cx="10802299" cy="556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32174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Corbel</vt:lpstr>
      <vt:lpstr>Basis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1</cp:revision>
  <dcterms:created xsi:type="dcterms:W3CDTF">2024-04-01T16:46:16Z</dcterms:created>
  <dcterms:modified xsi:type="dcterms:W3CDTF">2024-04-01T16:47:37Z</dcterms:modified>
</cp:coreProperties>
</file>