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0" Type="http://schemas.openxmlformats.org/officeDocument/2006/relationships/slide" Target="slides/slide5.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82bfadb56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82bfadb56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77bfa8e5d5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77bfa8e5d5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77bfa8e5d5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77bfa8e5d5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77bfa8e5d5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77bfa8e5d5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jp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idx="1" type="subTitle"/>
          </p:nvPr>
        </p:nvSpPr>
        <p:spPr>
          <a:xfrm>
            <a:off x="157250" y="385950"/>
            <a:ext cx="8520600" cy="792600"/>
          </a:xfrm>
          <a:prstGeom prst="rect">
            <a:avLst/>
          </a:prstGeom>
        </p:spPr>
        <p:txBody>
          <a:bodyPr anchorCtr="0" anchor="t" bIns="91425" lIns="91425" spcFirstLastPara="1" rIns="91425" wrap="square" tIns="91425">
            <a:noAutofit/>
          </a:bodyPr>
          <a:lstStyle/>
          <a:p>
            <a:pPr indent="0" lvl="0" marL="0" rtl="0" algn="ctr">
              <a:lnSpc>
                <a:spcPct val="80000"/>
              </a:lnSpc>
              <a:spcBef>
                <a:spcPts val="0"/>
              </a:spcBef>
              <a:spcAft>
                <a:spcPts val="0"/>
              </a:spcAft>
              <a:buSzPts val="440"/>
              <a:buNone/>
            </a:pPr>
            <a:r>
              <a:rPr lang="nl" sz="2320"/>
              <a:t>Ga zo door kaartje. </a:t>
            </a:r>
            <a:endParaRPr sz="2320"/>
          </a:p>
          <a:p>
            <a:pPr indent="0" lvl="0" marL="0" rtl="0" algn="ctr">
              <a:lnSpc>
                <a:spcPct val="80000"/>
              </a:lnSpc>
              <a:spcBef>
                <a:spcPts val="0"/>
              </a:spcBef>
              <a:spcAft>
                <a:spcPts val="0"/>
              </a:spcAft>
              <a:buSzPts val="440"/>
              <a:buNone/>
            </a:pPr>
            <a:r>
              <a:t/>
            </a:r>
            <a:endParaRPr sz="2320"/>
          </a:p>
          <a:p>
            <a:pPr indent="0" lvl="0" marL="0" rtl="0" algn="ctr">
              <a:lnSpc>
                <a:spcPct val="80000"/>
              </a:lnSpc>
              <a:spcBef>
                <a:spcPts val="0"/>
              </a:spcBef>
              <a:spcAft>
                <a:spcPts val="0"/>
              </a:spcAft>
              <a:buSzPts val="440"/>
              <a:buNone/>
            </a:pPr>
            <a:r>
              <a:rPr lang="nl" sz="2320"/>
              <a:t>In te zetten bij leerlingen die beter gaan werken of in hun vel zitten bij complimenten.</a:t>
            </a:r>
            <a:endParaRPr sz="2320"/>
          </a:p>
          <a:p>
            <a:pPr indent="0" lvl="0" marL="0" rtl="0" algn="ctr">
              <a:lnSpc>
                <a:spcPct val="80000"/>
              </a:lnSpc>
              <a:spcBef>
                <a:spcPts val="0"/>
              </a:spcBef>
              <a:spcAft>
                <a:spcPts val="0"/>
              </a:spcAft>
              <a:buSzPts val="440"/>
              <a:buNone/>
            </a:pPr>
            <a:r>
              <a:t/>
            </a:r>
            <a:endParaRPr sz="2320"/>
          </a:p>
          <a:p>
            <a:pPr indent="0" lvl="0" marL="0" rtl="0" algn="ctr">
              <a:lnSpc>
                <a:spcPct val="80000"/>
              </a:lnSpc>
              <a:spcBef>
                <a:spcPts val="0"/>
              </a:spcBef>
              <a:spcAft>
                <a:spcPts val="0"/>
              </a:spcAft>
              <a:buSzPts val="440"/>
              <a:buNone/>
            </a:pPr>
            <a:r>
              <a:rPr lang="nl" sz="2320"/>
              <a:t>De leerling kan drie kaartjes verdienen als hij of zij echt goed haar of zijn best doet om op te letten, stil te werken etc. Leg dan een kaartje op de hoek zodat de leerling weet dat hij of zij goed bezig is. Bij 3 kaartjes een sticker op de beloningskaart of een andere gemaakte afspraak. </a:t>
            </a:r>
            <a:endParaRPr sz="232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4"/>
          <p:cNvSpPr/>
          <p:nvPr/>
        </p:nvSpPr>
        <p:spPr>
          <a:xfrm>
            <a:off x="532875" y="362975"/>
            <a:ext cx="1675800" cy="1946100"/>
          </a:xfrm>
          <a:prstGeom prst="frame">
            <a:avLst>
              <a:gd fmla="val 12500" name="adj1"/>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0" name="Google Shape;60;p14"/>
          <p:cNvSpPr/>
          <p:nvPr/>
        </p:nvSpPr>
        <p:spPr>
          <a:xfrm>
            <a:off x="532875" y="2758625"/>
            <a:ext cx="1675800" cy="1946100"/>
          </a:xfrm>
          <a:prstGeom prst="frame">
            <a:avLst>
              <a:gd fmla="val 12500" name="adj1"/>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1" name="Google Shape;61;p14"/>
          <p:cNvSpPr/>
          <p:nvPr/>
        </p:nvSpPr>
        <p:spPr>
          <a:xfrm>
            <a:off x="3402475" y="2758625"/>
            <a:ext cx="1675800" cy="1946100"/>
          </a:xfrm>
          <a:prstGeom prst="frame">
            <a:avLst>
              <a:gd fmla="val 12500" name="adj1"/>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 name="Google Shape;62;p14"/>
          <p:cNvSpPr/>
          <p:nvPr/>
        </p:nvSpPr>
        <p:spPr>
          <a:xfrm>
            <a:off x="5967275" y="2758625"/>
            <a:ext cx="1675800" cy="1946100"/>
          </a:xfrm>
          <a:prstGeom prst="frame">
            <a:avLst>
              <a:gd fmla="val 12500" name="adj1"/>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3" name="Google Shape;63;p14"/>
          <p:cNvSpPr/>
          <p:nvPr/>
        </p:nvSpPr>
        <p:spPr>
          <a:xfrm>
            <a:off x="3402475" y="362975"/>
            <a:ext cx="1675800" cy="1946100"/>
          </a:xfrm>
          <a:prstGeom prst="frame">
            <a:avLst>
              <a:gd fmla="val 12500" name="adj1"/>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4" name="Google Shape;64;p14"/>
          <p:cNvSpPr/>
          <p:nvPr/>
        </p:nvSpPr>
        <p:spPr>
          <a:xfrm>
            <a:off x="5967275" y="362975"/>
            <a:ext cx="1675800" cy="1946100"/>
          </a:xfrm>
          <a:prstGeom prst="frame">
            <a:avLst>
              <a:gd fmla="val 12500" name="adj1"/>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65" name="Google Shape;65;p14"/>
          <p:cNvPicPr preferRelativeResize="0"/>
          <p:nvPr/>
        </p:nvPicPr>
        <p:blipFill>
          <a:blip r:embed="rId3">
            <a:alphaModFix/>
          </a:blip>
          <a:stretch>
            <a:fillRect/>
          </a:stretch>
        </p:blipFill>
        <p:spPr>
          <a:xfrm>
            <a:off x="730350" y="594675"/>
            <a:ext cx="1285351" cy="1512675"/>
          </a:xfrm>
          <a:prstGeom prst="rect">
            <a:avLst/>
          </a:prstGeom>
          <a:noFill/>
          <a:ln>
            <a:noFill/>
          </a:ln>
        </p:spPr>
      </p:pic>
      <p:pic>
        <p:nvPicPr>
          <p:cNvPr id="66" name="Google Shape;66;p14"/>
          <p:cNvPicPr preferRelativeResize="0"/>
          <p:nvPr/>
        </p:nvPicPr>
        <p:blipFill>
          <a:blip r:embed="rId3">
            <a:alphaModFix/>
          </a:blip>
          <a:stretch>
            <a:fillRect/>
          </a:stretch>
        </p:blipFill>
        <p:spPr>
          <a:xfrm>
            <a:off x="3597700" y="579687"/>
            <a:ext cx="1285351" cy="1512675"/>
          </a:xfrm>
          <a:prstGeom prst="rect">
            <a:avLst/>
          </a:prstGeom>
          <a:noFill/>
          <a:ln>
            <a:noFill/>
          </a:ln>
        </p:spPr>
      </p:pic>
      <p:pic>
        <p:nvPicPr>
          <p:cNvPr id="67" name="Google Shape;67;p14"/>
          <p:cNvPicPr preferRelativeResize="0"/>
          <p:nvPr/>
        </p:nvPicPr>
        <p:blipFill>
          <a:blip r:embed="rId3">
            <a:alphaModFix/>
          </a:blip>
          <a:stretch>
            <a:fillRect/>
          </a:stretch>
        </p:blipFill>
        <p:spPr>
          <a:xfrm>
            <a:off x="6162500" y="579687"/>
            <a:ext cx="1285351" cy="1512675"/>
          </a:xfrm>
          <a:prstGeom prst="rect">
            <a:avLst/>
          </a:prstGeom>
          <a:noFill/>
          <a:ln>
            <a:noFill/>
          </a:ln>
        </p:spPr>
      </p:pic>
      <p:pic>
        <p:nvPicPr>
          <p:cNvPr id="68" name="Google Shape;68;p14"/>
          <p:cNvPicPr preferRelativeResize="0"/>
          <p:nvPr/>
        </p:nvPicPr>
        <p:blipFill>
          <a:blip r:embed="rId4">
            <a:alphaModFix/>
          </a:blip>
          <a:stretch>
            <a:fillRect/>
          </a:stretch>
        </p:blipFill>
        <p:spPr>
          <a:xfrm>
            <a:off x="687875" y="2918700"/>
            <a:ext cx="1370300" cy="1625950"/>
          </a:xfrm>
          <a:prstGeom prst="rect">
            <a:avLst/>
          </a:prstGeom>
          <a:noFill/>
          <a:ln>
            <a:noFill/>
          </a:ln>
        </p:spPr>
      </p:pic>
      <p:pic>
        <p:nvPicPr>
          <p:cNvPr id="69" name="Google Shape;69;p14"/>
          <p:cNvPicPr preferRelativeResize="0"/>
          <p:nvPr/>
        </p:nvPicPr>
        <p:blipFill>
          <a:blip r:embed="rId4">
            <a:alphaModFix/>
          </a:blip>
          <a:stretch>
            <a:fillRect/>
          </a:stretch>
        </p:blipFill>
        <p:spPr>
          <a:xfrm>
            <a:off x="3555225" y="2918700"/>
            <a:ext cx="1370300" cy="1625950"/>
          </a:xfrm>
          <a:prstGeom prst="rect">
            <a:avLst/>
          </a:prstGeom>
          <a:noFill/>
          <a:ln>
            <a:noFill/>
          </a:ln>
        </p:spPr>
      </p:pic>
      <p:pic>
        <p:nvPicPr>
          <p:cNvPr id="70" name="Google Shape;70;p14"/>
          <p:cNvPicPr preferRelativeResize="0"/>
          <p:nvPr/>
        </p:nvPicPr>
        <p:blipFill>
          <a:blip r:embed="rId4">
            <a:alphaModFix/>
          </a:blip>
          <a:stretch>
            <a:fillRect/>
          </a:stretch>
        </p:blipFill>
        <p:spPr>
          <a:xfrm>
            <a:off x="6120025" y="2918700"/>
            <a:ext cx="1370300" cy="16259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5"/>
          <p:cNvSpPr/>
          <p:nvPr/>
        </p:nvSpPr>
        <p:spPr>
          <a:xfrm>
            <a:off x="532875" y="362975"/>
            <a:ext cx="1675800" cy="1946100"/>
          </a:xfrm>
          <a:prstGeom prst="frame">
            <a:avLst>
              <a:gd fmla="val 12500" name="adj1"/>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6" name="Google Shape;76;p15"/>
          <p:cNvSpPr/>
          <p:nvPr/>
        </p:nvSpPr>
        <p:spPr>
          <a:xfrm>
            <a:off x="532875" y="2758625"/>
            <a:ext cx="1675800" cy="1946100"/>
          </a:xfrm>
          <a:prstGeom prst="frame">
            <a:avLst>
              <a:gd fmla="val 12500" name="adj1"/>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7" name="Google Shape;77;p15"/>
          <p:cNvSpPr/>
          <p:nvPr/>
        </p:nvSpPr>
        <p:spPr>
          <a:xfrm>
            <a:off x="3402475" y="2758625"/>
            <a:ext cx="1675800" cy="1946100"/>
          </a:xfrm>
          <a:prstGeom prst="frame">
            <a:avLst>
              <a:gd fmla="val 12500" name="adj1"/>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8" name="Google Shape;78;p15"/>
          <p:cNvSpPr/>
          <p:nvPr/>
        </p:nvSpPr>
        <p:spPr>
          <a:xfrm>
            <a:off x="5967275" y="2758625"/>
            <a:ext cx="1675800" cy="1946100"/>
          </a:xfrm>
          <a:prstGeom prst="frame">
            <a:avLst>
              <a:gd fmla="val 12500" name="adj1"/>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9" name="Google Shape;79;p15"/>
          <p:cNvSpPr/>
          <p:nvPr/>
        </p:nvSpPr>
        <p:spPr>
          <a:xfrm>
            <a:off x="3402475" y="362975"/>
            <a:ext cx="1675800" cy="1946100"/>
          </a:xfrm>
          <a:prstGeom prst="frame">
            <a:avLst>
              <a:gd fmla="val 12500" name="adj1"/>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0" name="Google Shape;80;p15"/>
          <p:cNvSpPr/>
          <p:nvPr/>
        </p:nvSpPr>
        <p:spPr>
          <a:xfrm>
            <a:off x="5967275" y="362975"/>
            <a:ext cx="1675800" cy="1946100"/>
          </a:xfrm>
          <a:prstGeom prst="frame">
            <a:avLst>
              <a:gd fmla="val 12500" name="adj1"/>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81" name="Google Shape;81;p15"/>
          <p:cNvPicPr preferRelativeResize="0"/>
          <p:nvPr/>
        </p:nvPicPr>
        <p:blipFill>
          <a:blip r:embed="rId3">
            <a:alphaModFix/>
          </a:blip>
          <a:stretch>
            <a:fillRect/>
          </a:stretch>
        </p:blipFill>
        <p:spPr>
          <a:xfrm>
            <a:off x="706600" y="571450"/>
            <a:ext cx="1328348" cy="1529148"/>
          </a:xfrm>
          <a:prstGeom prst="rect">
            <a:avLst/>
          </a:prstGeom>
          <a:noFill/>
          <a:ln>
            <a:noFill/>
          </a:ln>
        </p:spPr>
      </p:pic>
      <p:pic>
        <p:nvPicPr>
          <p:cNvPr id="82" name="Google Shape;82;p15"/>
          <p:cNvPicPr preferRelativeResize="0"/>
          <p:nvPr/>
        </p:nvPicPr>
        <p:blipFill>
          <a:blip r:embed="rId3">
            <a:alphaModFix/>
          </a:blip>
          <a:stretch>
            <a:fillRect/>
          </a:stretch>
        </p:blipFill>
        <p:spPr>
          <a:xfrm>
            <a:off x="3576200" y="523050"/>
            <a:ext cx="1328348" cy="1623923"/>
          </a:xfrm>
          <a:prstGeom prst="rect">
            <a:avLst/>
          </a:prstGeom>
          <a:noFill/>
          <a:ln>
            <a:noFill/>
          </a:ln>
        </p:spPr>
      </p:pic>
      <p:pic>
        <p:nvPicPr>
          <p:cNvPr id="83" name="Google Shape;83;p15"/>
          <p:cNvPicPr preferRelativeResize="0"/>
          <p:nvPr/>
        </p:nvPicPr>
        <p:blipFill>
          <a:blip r:embed="rId3">
            <a:alphaModFix/>
          </a:blip>
          <a:stretch>
            <a:fillRect/>
          </a:stretch>
        </p:blipFill>
        <p:spPr>
          <a:xfrm>
            <a:off x="6141000" y="523050"/>
            <a:ext cx="1328348" cy="1623923"/>
          </a:xfrm>
          <a:prstGeom prst="rect">
            <a:avLst/>
          </a:prstGeom>
          <a:noFill/>
          <a:ln>
            <a:noFill/>
          </a:ln>
        </p:spPr>
      </p:pic>
      <p:pic>
        <p:nvPicPr>
          <p:cNvPr id="84" name="Google Shape;84;p15"/>
          <p:cNvPicPr preferRelativeResize="0"/>
          <p:nvPr/>
        </p:nvPicPr>
        <p:blipFill>
          <a:blip r:embed="rId4">
            <a:alphaModFix/>
          </a:blip>
          <a:stretch>
            <a:fillRect/>
          </a:stretch>
        </p:blipFill>
        <p:spPr>
          <a:xfrm>
            <a:off x="739400" y="2965875"/>
            <a:ext cx="1262751" cy="1529151"/>
          </a:xfrm>
          <a:prstGeom prst="rect">
            <a:avLst/>
          </a:prstGeom>
          <a:noFill/>
          <a:ln>
            <a:noFill/>
          </a:ln>
        </p:spPr>
      </p:pic>
      <p:pic>
        <p:nvPicPr>
          <p:cNvPr id="85" name="Google Shape;85;p15"/>
          <p:cNvPicPr preferRelativeResize="0"/>
          <p:nvPr/>
        </p:nvPicPr>
        <p:blipFill>
          <a:blip r:embed="rId4">
            <a:alphaModFix/>
          </a:blip>
          <a:stretch>
            <a:fillRect/>
          </a:stretch>
        </p:blipFill>
        <p:spPr>
          <a:xfrm>
            <a:off x="3609000" y="2965875"/>
            <a:ext cx="1262751" cy="1529151"/>
          </a:xfrm>
          <a:prstGeom prst="rect">
            <a:avLst/>
          </a:prstGeom>
          <a:noFill/>
          <a:ln>
            <a:noFill/>
          </a:ln>
        </p:spPr>
      </p:pic>
      <p:pic>
        <p:nvPicPr>
          <p:cNvPr id="86" name="Google Shape;86;p15"/>
          <p:cNvPicPr preferRelativeResize="0"/>
          <p:nvPr/>
        </p:nvPicPr>
        <p:blipFill>
          <a:blip r:embed="rId4">
            <a:alphaModFix/>
          </a:blip>
          <a:stretch>
            <a:fillRect/>
          </a:stretch>
        </p:blipFill>
        <p:spPr>
          <a:xfrm>
            <a:off x="6173800" y="2967100"/>
            <a:ext cx="1262751" cy="15291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6"/>
          <p:cNvSpPr/>
          <p:nvPr/>
        </p:nvSpPr>
        <p:spPr>
          <a:xfrm>
            <a:off x="532875" y="362975"/>
            <a:ext cx="1675800" cy="1946100"/>
          </a:xfrm>
          <a:prstGeom prst="frame">
            <a:avLst>
              <a:gd fmla="val 12500" name="adj1"/>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2" name="Google Shape;92;p16"/>
          <p:cNvSpPr/>
          <p:nvPr/>
        </p:nvSpPr>
        <p:spPr>
          <a:xfrm>
            <a:off x="532875" y="2758625"/>
            <a:ext cx="1675800" cy="1946100"/>
          </a:xfrm>
          <a:prstGeom prst="frame">
            <a:avLst>
              <a:gd fmla="val 12500" name="adj1"/>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3" name="Google Shape;93;p16"/>
          <p:cNvSpPr/>
          <p:nvPr/>
        </p:nvSpPr>
        <p:spPr>
          <a:xfrm>
            <a:off x="3402475" y="2758625"/>
            <a:ext cx="1675800" cy="1946100"/>
          </a:xfrm>
          <a:prstGeom prst="frame">
            <a:avLst>
              <a:gd fmla="val 12500" name="adj1"/>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4" name="Google Shape;94;p16"/>
          <p:cNvSpPr/>
          <p:nvPr/>
        </p:nvSpPr>
        <p:spPr>
          <a:xfrm>
            <a:off x="5967275" y="2758625"/>
            <a:ext cx="1675800" cy="1946100"/>
          </a:xfrm>
          <a:prstGeom prst="frame">
            <a:avLst>
              <a:gd fmla="val 12500" name="adj1"/>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5" name="Google Shape;95;p16"/>
          <p:cNvSpPr/>
          <p:nvPr/>
        </p:nvSpPr>
        <p:spPr>
          <a:xfrm>
            <a:off x="3402475" y="362975"/>
            <a:ext cx="1675800" cy="1946100"/>
          </a:xfrm>
          <a:prstGeom prst="frame">
            <a:avLst>
              <a:gd fmla="val 12500" name="adj1"/>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6" name="Google Shape;96;p16"/>
          <p:cNvSpPr/>
          <p:nvPr/>
        </p:nvSpPr>
        <p:spPr>
          <a:xfrm>
            <a:off x="5967275" y="362975"/>
            <a:ext cx="1675800" cy="1946100"/>
          </a:xfrm>
          <a:prstGeom prst="frame">
            <a:avLst>
              <a:gd fmla="val 12500" name="adj1"/>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97" name="Google Shape;97;p16"/>
          <p:cNvPicPr preferRelativeResize="0"/>
          <p:nvPr/>
        </p:nvPicPr>
        <p:blipFill>
          <a:blip r:embed="rId3">
            <a:alphaModFix/>
          </a:blip>
          <a:stretch>
            <a:fillRect/>
          </a:stretch>
        </p:blipFill>
        <p:spPr>
          <a:xfrm>
            <a:off x="729450" y="502500"/>
            <a:ext cx="1282723" cy="1598152"/>
          </a:xfrm>
          <a:prstGeom prst="rect">
            <a:avLst/>
          </a:prstGeom>
          <a:noFill/>
          <a:ln>
            <a:noFill/>
          </a:ln>
        </p:spPr>
      </p:pic>
      <p:pic>
        <p:nvPicPr>
          <p:cNvPr id="98" name="Google Shape;98;p16"/>
          <p:cNvPicPr preferRelativeResize="0"/>
          <p:nvPr/>
        </p:nvPicPr>
        <p:blipFill>
          <a:blip r:embed="rId3">
            <a:alphaModFix/>
          </a:blip>
          <a:stretch>
            <a:fillRect/>
          </a:stretch>
        </p:blipFill>
        <p:spPr>
          <a:xfrm>
            <a:off x="3599013" y="577675"/>
            <a:ext cx="1282723" cy="1598152"/>
          </a:xfrm>
          <a:prstGeom prst="rect">
            <a:avLst/>
          </a:prstGeom>
          <a:noFill/>
          <a:ln>
            <a:noFill/>
          </a:ln>
        </p:spPr>
      </p:pic>
      <p:pic>
        <p:nvPicPr>
          <p:cNvPr id="99" name="Google Shape;99;p16"/>
          <p:cNvPicPr preferRelativeResize="0"/>
          <p:nvPr/>
        </p:nvPicPr>
        <p:blipFill>
          <a:blip r:embed="rId3">
            <a:alphaModFix/>
          </a:blip>
          <a:stretch>
            <a:fillRect/>
          </a:stretch>
        </p:blipFill>
        <p:spPr>
          <a:xfrm>
            <a:off x="6163812" y="536950"/>
            <a:ext cx="1282723" cy="1598152"/>
          </a:xfrm>
          <a:prstGeom prst="rect">
            <a:avLst/>
          </a:prstGeom>
          <a:noFill/>
          <a:ln>
            <a:noFill/>
          </a:ln>
        </p:spPr>
      </p:pic>
      <p:pic>
        <p:nvPicPr>
          <p:cNvPr id="100" name="Google Shape;100;p16"/>
          <p:cNvPicPr preferRelativeResize="0"/>
          <p:nvPr/>
        </p:nvPicPr>
        <p:blipFill>
          <a:blip r:embed="rId4">
            <a:alphaModFix/>
          </a:blip>
          <a:stretch>
            <a:fillRect/>
          </a:stretch>
        </p:blipFill>
        <p:spPr>
          <a:xfrm>
            <a:off x="729450" y="2965625"/>
            <a:ext cx="1282725" cy="1529151"/>
          </a:xfrm>
          <a:prstGeom prst="rect">
            <a:avLst/>
          </a:prstGeom>
          <a:noFill/>
          <a:ln>
            <a:noFill/>
          </a:ln>
        </p:spPr>
      </p:pic>
      <p:pic>
        <p:nvPicPr>
          <p:cNvPr id="101" name="Google Shape;101;p16"/>
          <p:cNvPicPr preferRelativeResize="0"/>
          <p:nvPr/>
        </p:nvPicPr>
        <p:blipFill>
          <a:blip r:embed="rId4">
            <a:alphaModFix/>
          </a:blip>
          <a:stretch>
            <a:fillRect/>
          </a:stretch>
        </p:blipFill>
        <p:spPr>
          <a:xfrm>
            <a:off x="3599013" y="2965625"/>
            <a:ext cx="1282725" cy="1529151"/>
          </a:xfrm>
          <a:prstGeom prst="rect">
            <a:avLst/>
          </a:prstGeom>
          <a:noFill/>
          <a:ln>
            <a:noFill/>
          </a:ln>
        </p:spPr>
      </p:pic>
      <p:pic>
        <p:nvPicPr>
          <p:cNvPr id="102" name="Google Shape;102;p16"/>
          <p:cNvPicPr preferRelativeResize="0"/>
          <p:nvPr/>
        </p:nvPicPr>
        <p:blipFill>
          <a:blip r:embed="rId4">
            <a:alphaModFix/>
          </a:blip>
          <a:stretch>
            <a:fillRect/>
          </a:stretch>
        </p:blipFill>
        <p:spPr>
          <a:xfrm>
            <a:off x="6163812" y="2965625"/>
            <a:ext cx="1282725" cy="15291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7"/>
          <p:cNvSpPr/>
          <p:nvPr/>
        </p:nvSpPr>
        <p:spPr>
          <a:xfrm>
            <a:off x="532875" y="362975"/>
            <a:ext cx="1675800" cy="1946100"/>
          </a:xfrm>
          <a:prstGeom prst="frame">
            <a:avLst>
              <a:gd fmla="val 12500" name="adj1"/>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8" name="Google Shape;108;p17"/>
          <p:cNvSpPr/>
          <p:nvPr/>
        </p:nvSpPr>
        <p:spPr>
          <a:xfrm>
            <a:off x="532875" y="2758625"/>
            <a:ext cx="1675800" cy="1946100"/>
          </a:xfrm>
          <a:prstGeom prst="frame">
            <a:avLst>
              <a:gd fmla="val 12500" name="adj1"/>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9" name="Google Shape;109;p17"/>
          <p:cNvSpPr/>
          <p:nvPr/>
        </p:nvSpPr>
        <p:spPr>
          <a:xfrm>
            <a:off x="3402475" y="2758625"/>
            <a:ext cx="1675800" cy="1946100"/>
          </a:xfrm>
          <a:prstGeom prst="frame">
            <a:avLst>
              <a:gd fmla="val 12500" name="adj1"/>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0" name="Google Shape;110;p17"/>
          <p:cNvSpPr/>
          <p:nvPr/>
        </p:nvSpPr>
        <p:spPr>
          <a:xfrm>
            <a:off x="5967275" y="2758625"/>
            <a:ext cx="1675800" cy="1946100"/>
          </a:xfrm>
          <a:prstGeom prst="frame">
            <a:avLst>
              <a:gd fmla="val 12500" name="adj1"/>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1" name="Google Shape;111;p17"/>
          <p:cNvSpPr/>
          <p:nvPr/>
        </p:nvSpPr>
        <p:spPr>
          <a:xfrm>
            <a:off x="3402475" y="362975"/>
            <a:ext cx="1675800" cy="1946100"/>
          </a:xfrm>
          <a:prstGeom prst="frame">
            <a:avLst>
              <a:gd fmla="val 12500" name="adj1"/>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2" name="Google Shape;112;p17"/>
          <p:cNvSpPr/>
          <p:nvPr/>
        </p:nvSpPr>
        <p:spPr>
          <a:xfrm>
            <a:off x="5967275" y="362975"/>
            <a:ext cx="1675800" cy="1946100"/>
          </a:xfrm>
          <a:prstGeom prst="frame">
            <a:avLst>
              <a:gd fmla="val 12500" name="adj1"/>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13" name="Google Shape;113;p17"/>
          <p:cNvPicPr preferRelativeResize="0"/>
          <p:nvPr/>
        </p:nvPicPr>
        <p:blipFill>
          <a:blip r:embed="rId3">
            <a:alphaModFix/>
          </a:blip>
          <a:stretch>
            <a:fillRect/>
          </a:stretch>
        </p:blipFill>
        <p:spPr>
          <a:xfrm>
            <a:off x="756850" y="482200"/>
            <a:ext cx="1254876" cy="1618452"/>
          </a:xfrm>
          <a:prstGeom prst="rect">
            <a:avLst/>
          </a:prstGeom>
          <a:noFill/>
          <a:ln>
            <a:noFill/>
          </a:ln>
        </p:spPr>
      </p:pic>
      <p:pic>
        <p:nvPicPr>
          <p:cNvPr id="114" name="Google Shape;114;p17"/>
          <p:cNvPicPr preferRelativeResize="0"/>
          <p:nvPr/>
        </p:nvPicPr>
        <p:blipFill>
          <a:blip r:embed="rId3">
            <a:alphaModFix/>
          </a:blip>
          <a:stretch>
            <a:fillRect/>
          </a:stretch>
        </p:blipFill>
        <p:spPr>
          <a:xfrm>
            <a:off x="3612937" y="572825"/>
            <a:ext cx="1254876" cy="1618452"/>
          </a:xfrm>
          <a:prstGeom prst="rect">
            <a:avLst/>
          </a:prstGeom>
          <a:noFill/>
          <a:ln>
            <a:noFill/>
          </a:ln>
        </p:spPr>
      </p:pic>
      <p:pic>
        <p:nvPicPr>
          <p:cNvPr id="115" name="Google Shape;115;p17"/>
          <p:cNvPicPr preferRelativeResize="0"/>
          <p:nvPr/>
        </p:nvPicPr>
        <p:blipFill>
          <a:blip r:embed="rId3">
            <a:alphaModFix/>
          </a:blip>
          <a:stretch>
            <a:fillRect/>
          </a:stretch>
        </p:blipFill>
        <p:spPr>
          <a:xfrm>
            <a:off x="6177737" y="572825"/>
            <a:ext cx="1254876" cy="1618452"/>
          </a:xfrm>
          <a:prstGeom prst="rect">
            <a:avLst/>
          </a:prstGeom>
          <a:noFill/>
          <a:ln>
            <a:noFill/>
          </a:ln>
        </p:spPr>
      </p:pic>
      <p:pic>
        <p:nvPicPr>
          <p:cNvPr id="116" name="Google Shape;116;p17"/>
          <p:cNvPicPr preferRelativeResize="0"/>
          <p:nvPr/>
        </p:nvPicPr>
        <p:blipFill>
          <a:blip r:embed="rId4">
            <a:alphaModFix/>
          </a:blip>
          <a:stretch>
            <a:fillRect/>
          </a:stretch>
        </p:blipFill>
        <p:spPr>
          <a:xfrm>
            <a:off x="720537" y="2891525"/>
            <a:ext cx="1327500" cy="1680302"/>
          </a:xfrm>
          <a:prstGeom prst="rect">
            <a:avLst/>
          </a:prstGeom>
          <a:noFill/>
          <a:ln>
            <a:noFill/>
          </a:ln>
        </p:spPr>
      </p:pic>
      <p:pic>
        <p:nvPicPr>
          <p:cNvPr id="117" name="Google Shape;117;p17"/>
          <p:cNvPicPr preferRelativeResize="0"/>
          <p:nvPr/>
        </p:nvPicPr>
        <p:blipFill>
          <a:blip r:embed="rId4">
            <a:alphaModFix/>
          </a:blip>
          <a:stretch>
            <a:fillRect/>
          </a:stretch>
        </p:blipFill>
        <p:spPr>
          <a:xfrm>
            <a:off x="3576625" y="2891525"/>
            <a:ext cx="1327500" cy="1680302"/>
          </a:xfrm>
          <a:prstGeom prst="rect">
            <a:avLst/>
          </a:prstGeom>
          <a:noFill/>
          <a:ln>
            <a:noFill/>
          </a:ln>
        </p:spPr>
      </p:pic>
      <p:pic>
        <p:nvPicPr>
          <p:cNvPr id="118" name="Google Shape;118;p17"/>
          <p:cNvPicPr preferRelativeResize="0"/>
          <p:nvPr/>
        </p:nvPicPr>
        <p:blipFill>
          <a:blip r:embed="rId4">
            <a:alphaModFix/>
          </a:blip>
          <a:stretch>
            <a:fillRect/>
          </a:stretch>
        </p:blipFill>
        <p:spPr>
          <a:xfrm>
            <a:off x="6177737" y="2891525"/>
            <a:ext cx="1327500" cy="168030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