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82bfadb5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82bfadb5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77bfa8e5d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77bfa8e5d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77bfa8e5d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77bfa8e5d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77bfa8e5d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77bfa8e5d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157250" y="385950"/>
            <a:ext cx="8520600" cy="7926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440"/>
              <a:buNone/>
            </a:pPr>
            <a:r>
              <a:rPr lang="nl" sz="2320"/>
              <a:t>Ga zo door kaartje. </a:t>
            </a:r>
            <a:endParaRPr sz="2320"/>
          </a:p>
          <a:p>
            <a:pPr indent="0" lvl="0" marL="0" rtl="0" algn="ctr">
              <a:lnSpc>
                <a:spcPct val="80000"/>
              </a:lnSpc>
              <a:spcBef>
                <a:spcPts val="0"/>
              </a:spcBef>
              <a:spcAft>
                <a:spcPts val="0"/>
              </a:spcAft>
              <a:buSzPts val="440"/>
              <a:buNone/>
            </a:pPr>
            <a:r>
              <a:t/>
            </a:r>
            <a:endParaRPr sz="2320"/>
          </a:p>
          <a:p>
            <a:pPr indent="0" lvl="0" marL="0" rtl="0" algn="ctr">
              <a:lnSpc>
                <a:spcPct val="80000"/>
              </a:lnSpc>
              <a:spcBef>
                <a:spcPts val="0"/>
              </a:spcBef>
              <a:spcAft>
                <a:spcPts val="0"/>
              </a:spcAft>
              <a:buSzPts val="440"/>
              <a:buNone/>
            </a:pPr>
            <a:r>
              <a:rPr lang="nl" sz="2320"/>
              <a:t>In te zetten bij leerlingen die beter gaan werken of in hun vel zitten bij complimenten.</a:t>
            </a:r>
            <a:endParaRPr sz="2320"/>
          </a:p>
          <a:p>
            <a:pPr indent="0" lvl="0" marL="0" rtl="0" algn="ctr">
              <a:lnSpc>
                <a:spcPct val="80000"/>
              </a:lnSpc>
              <a:spcBef>
                <a:spcPts val="0"/>
              </a:spcBef>
              <a:spcAft>
                <a:spcPts val="0"/>
              </a:spcAft>
              <a:buSzPts val="440"/>
              <a:buNone/>
            </a:pPr>
            <a:r>
              <a:t/>
            </a:r>
            <a:endParaRPr sz="2320"/>
          </a:p>
          <a:p>
            <a:pPr indent="0" lvl="0" marL="0" rtl="0" algn="ctr">
              <a:lnSpc>
                <a:spcPct val="80000"/>
              </a:lnSpc>
              <a:spcBef>
                <a:spcPts val="0"/>
              </a:spcBef>
              <a:spcAft>
                <a:spcPts val="0"/>
              </a:spcAft>
              <a:buSzPts val="440"/>
              <a:buNone/>
            </a:pPr>
            <a:r>
              <a:rPr lang="nl" sz="2320"/>
              <a:t>De leerling kan drie kaartjes verdienen als hij of zij echt goed haar of zijn best doet om op te letten, stil te werken etc. Leg dan een kaartje op de hoek zodat de leerling weet dat hij of zij goed bezig is. Bij 3 kaartjes een sticker op de beloningskaart of een andere gemaakte afspraak. </a:t>
            </a:r>
            <a:endParaRPr sz="232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p:nvPr/>
        </p:nvSpPr>
        <p:spPr>
          <a:xfrm>
            <a:off x="5328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14"/>
          <p:cNvSpPr/>
          <p:nvPr/>
        </p:nvSpPr>
        <p:spPr>
          <a:xfrm>
            <a:off x="5328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 name="Google Shape;61;p14"/>
          <p:cNvSpPr/>
          <p:nvPr/>
        </p:nvSpPr>
        <p:spPr>
          <a:xfrm>
            <a:off x="34024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 name="Google Shape;62;p14"/>
          <p:cNvSpPr/>
          <p:nvPr/>
        </p:nvSpPr>
        <p:spPr>
          <a:xfrm>
            <a:off x="59672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4"/>
          <p:cNvSpPr/>
          <p:nvPr/>
        </p:nvSpPr>
        <p:spPr>
          <a:xfrm>
            <a:off x="34024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4"/>
          <p:cNvSpPr/>
          <p:nvPr/>
        </p:nvSpPr>
        <p:spPr>
          <a:xfrm>
            <a:off x="59672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5" name="Google Shape;65;p14"/>
          <p:cNvPicPr preferRelativeResize="0"/>
          <p:nvPr/>
        </p:nvPicPr>
        <p:blipFill>
          <a:blip r:embed="rId3">
            <a:alphaModFix/>
          </a:blip>
          <a:stretch>
            <a:fillRect/>
          </a:stretch>
        </p:blipFill>
        <p:spPr>
          <a:xfrm>
            <a:off x="730350" y="594675"/>
            <a:ext cx="1285351" cy="1512675"/>
          </a:xfrm>
          <a:prstGeom prst="rect">
            <a:avLst/>
          </a:prstGeom>
          <a:noFill/>
          <a:ln>
            <a:noFill/>
          </a:ln>
        </p:spPr>
      </p:pic>
      <p:pic>
        <p:nvPicPr>
          <p:cNvPr id="66" name="Google Shape;66;p14"/>
          <p:cNvPicPr preferRelativeResize="0"/>
          <p:nvPr/>
        </p:nvPicPr>
        <p:blipFill>
          <a:blip r:embed="rId3">
            <a:alphaModFix/>
          </a:blip>
          <a:stretch>
            <a:fillRect/>
          </a:stretch>
        </p:blipFill>
        <p:spPr>
          <a:xfrm>
            <a:off x="3597700" y="579687"/>
            <a:ext cx="1285351" cy="1512675"/>
          </a:xfrm>
          <a:prstGeom prst="rect">
            <a:avLst/>
          </a:prstGeom>
          <a:noFill/>
          <a:ln>
            <a:noFill/>
          </a:ln>
        </p:spPr>
      </p:pic>
      <p:pic>
        <p:nvPicPr>
          <p:cNvPr id="67" name="Google Shape;67;p14"/>
          <p:cNvPicPr preferRelativeResize="0"/>
          <p:nvPr/>
        </p:nvPicPr>
        <p:blipFill>
          <a:blip r:embed="rId3">
            <a:alphaModFix/>
          </a:blip>
          <a:stretch>
            <a:fillRect/>
          </a:stretch>
        </p:blipFill>
        <p:spPr>
          <a:xfrm>
            <a:off x="6162500" y="579687"/>
            <a:ext cx="1285351" cy="1512675"/>
          </a:xfrm>
          <a:prstGeom prst="rect">
            <a:avLst/>
          </a:prstGeom>
          <a:noFill/>
          <a:ln>
            <a:noFill/>
          </a:ln>
        </p:spPr>
      </p:pic>
      <p:pic>
        <p:nvPicPr>
          <p:cNvPr id="68" name="Google Shape;68;p14"/>
          <p:cNvPicPr preferRelativeResize="0"/>
          <p:nvPr/>
        </p:nvPicPr>
        <p:blipFill>
          <a:blip r:embed="rId4">
            <a:alphaModFix/>
          </a:blip>
          <a:stretch>
            <a:fillRect/>
          </a:stretch>
        </p:blipFill>
        <p:spPr>
          <a:xfrm>
            <a:off x="687875" y="2918700"/>
            <a:ext cx="1370300" cy="1625950"/>
          </a:xfrm>
          <a:prstGeom prst="rect">
            <a:avLst/>
          </a:prstGeom>
          <a:noFill/>
          <a:ln>
            <a:noFill/>
          </a:ln>
        </p:spPr>
      </p:pic>
      <p:pic>
        <p:nvPicPr>
          <p:cNvPr id="69" name="Google Shape;69;p14"/>
          <p:cNvPicPr preferRelativeResize="0"/>
          <p:nvPr/>
        </p:nvPicPr>
        <p:blipFill>
          <a:blip r:embed="rId4">
            <a:alphaModFix/>
          </a:blip>
          <a:stretch>
            <a:fillRect/>
          </a:stretch>
        </p:blipFill>
        <p:spPr>
          <a:xfrm>
            <a:off x="3555225" y="2918700"/>
            <a:ext cx="1370300" cy="1625950"/>
          </a:xfrm>
          <a:prstGeom prst="rect">
            <a:avLst/>
          </a:prstGeom>
          <a:noFill/>
          <a:ln>
            <a:noFill/>
          </a:ln>
        </p:spPr>
      </p:pic>
      <p:pic>
        <p:nvPicPr>
          <p:cNvPr id="70" name="Google Shape;70;p14"/>
          <p:cNvPicPr preferRelativeResize="0"/>
          <p:nvPr/>
        </p:nvPicPr>
        <p:blipFill>
          <a:blip r:embed="rId4">
            <a:alphaModFix/>
          </a:blip>
          <a:stretch>
            <a:fillRect/>
          </a:stretch>
        </p:blipFill>
        <p:spPr>
          <a:xfrm>
            <a:off x="6120025" y="2918700"/>
            <a:ext cx="1370300" cy="1625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p:nvPr/>
        </p:nvSpPr>
        <p:spPr>
          <a:xfrm>
            <a:off x="5328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5"/>
          <p:cNvSpPr/>
          <p:nvPr/>
        </p:nvSpPr>
        <p:spPr>
          <a:xfrm>
            <a:off x="5328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5"/>
          <p:cNvSpPr/>
          <p:nvPr/>
        </p:nvSpPr>
        <p:spPr>
          <a:xfrm>
            <a:off x="34024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5"/>
          <p:cNvSpPr/>
          <p:nvPr/>
        </p:nvSpPr>
        <p:spPr>
          <a:xfrm>
            <a:off x="59672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5"/>
          <p:cNvSpPr/>
          <p:nvPr/>
        </p:nvSpPr>
        <p:spPr>
          <a:xfrm>
            <a:off x="34024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p:nvPr/>
        </p:nvSpPr>
        <p:spPr>
          <a:xfrm>
            <a:off x="59672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1" name="Google Shape;81;p15"/>
          <p:cNvPicPr preferRelativeResize="0"/>
          <p:nvPr/>
        </p:nvPicPr>
        <p:blipFill>
          <a:blip r:embed="rId3">
            <a:alphaModFix/>
          </a:blip>
          <a:stretch>
            <a:fillRect/>
          </a:stretch>
        </p:blipFill>
        <p:spPr>
          <a:xfrm>
            <a:off x="706600" y="571450"/>
            <a:ext cx="1328348" cy="1529148"/>
          </a:xfrm>
          <a:prstGeom prst="rect">
            <a:avLst/>
          </a:prstGeom>
          <a:noFill/>
          <a:ln>
            <a:noFill/>
          </a:ln>
        </p:spPr>
      </p:pic>
      <p:pic>
        <p:nvPicPr>
          <p:cNvPr id="82" name="Google Shape;82;p15"/>
          <p:cNvPicPr preferRelativeResize="0"/>
          <p:nvPr/>
        </p:nvPicPr>
        <p:blipFill>
          <a:blip r:embed="rId3">
            <a:alphaModFix/>
          </a:blip>
          <a:stretch>
            <a:fillRect/>
          </a:stretch>
        </p:blipFill>
        <p:spPr>
          <a:xfrm>
            <a:off x="3576200" y="523050"/>
            <a:ext cx="1328348" cy="1623923"/>
          </a:xfrm>
          <a:prstGeom prst="rect">
            <a:avLst/>
          </a:prstGeom>
          <a:noFill/>
          <a:ln>
            <a:noFill/>
          </a:ln>
        </p:spPr>
      </p:pic>
      <p:pic>
        <p:nvPicPr>
          <p:cNvPr id="83" name="Google Shape;83;p15"/>
          <p:cNvPicPr preferRelativeResize="0"/>
          <p:nvPr/>
        </p:nvPicPr>
        <p:blipFill>
          <a:blip r:embed="rId3">
            <a:alphaModFix/>
          </a:blip>
          <a:stretch>
            <a:fillRect/>
          </a:stretch>
        </p:blipFill>
        <p:spPr>
          <a:xfrm>
            <a:off x="6141000" y="523050"/>
            <a:ext cx="1328348" cy="1623923"/>
          </a:xfrm>
          <a:prstGeom prst="rect">
            <a:avLst/>
          </a:prstGeom>
          <a:noFill/>
          <a:ln>
            <a:noFill/>
          </a:ln>
        </p:spPr>
      </p:pic>
      <p:pic>
        <p:nvPicPr>
          <p:cNvPr id="84" name="Google Shape;84;p15"/>
          <p:cNvPicPr preferRelativeResize="0"/>
          <p:nvPr/>
        </p:nvPicPr>
        <p:blipFill>
          <a:blip r:embed="rId4">
            <a:alphaModFix/>
          </a:blip>
          <a:stretch>
            <a:fillRect/>
          </a:stretch>
        </p:blipFill>
        <p:spPr>
          <a:xfrm>
            <a:off x="739400" y="2965875"/>
            <a:ext cx="1262751" cy="1529151"/>
          </a:xfrm>
          <a:prstGeom prst="rect">
            <a:avLst/>
          </a:prstGeom>
          <a:noFill/>
          <a:ln>
            <a:noFill/>
          </a:ln>
        </p:spPr>
      </p:pic>
      <p:pic>
        <p:nvPicPr>
          <p:cNvPr id="85" name="Google Shape;85;p15"/>
          <p:cNvPicPr preferRelativeResize="0"/>
          <p:nvPr/>
        </p:nvPicPr>
        <p:blipFill>
          <a:blip r:embed="rId4">
            <a:alphaModFix/>
          </a:blip>
          <a:stretch>
            <a:fillRect/>
          </a:stretch>
        </p:blipFill>
        <p:spPr>
          <a:xfrm>
            <a:off x="3609000" y="2965875"/>
            <a:ext cx="1262751" cy="1529151"/>
          </a:xfrm>
          <a:prstGeom prst="rect">
            <a:avLst/>
          </a:prstGeom>
          <a:noFill/>
          <a:ln>
            <a:noFill/>
          </a:ln>
        </p:spPr>
      </p:pic>
      <p:pic>
        <p:nvPicPr>
          <p:cNvPr id="86" name="Google Shape;86;p15"/>
          <p:cNvPicPr preferRelativeResize="0"/>
          <p:nvPr/>
        </p:nvPicPr>
        <p:blipFill>
          <a:blip r:embed="rId4">
            <a:alphaModFix/>
          </a:blip>
          <a:stretch>
            <a:fillRect/>
          </a:stretch>
        </p:blipFill>
        <p:spPr>
          <a:xfrm>
            <a:off x="6173800" y="2967100"/>
            <a:ext cx="1262751" cy="1529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p:nvPr/>
        </p:nvSpPr>
        <p:spPr>
          <a:xfrm>
            <a:off x="5328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6"/>
          <p:cNvSpPr/>
          <p:nvPr/>
        </p:nvSpPr>
        <p:spPr>
          <a:xfrm>
            <a:off x="5328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 name="Google Shape;93;p16"/>
          <p:cNvSpPr/>
          <p:nvPr/>
        </p:nvSpPr>
        <p:spPr>
          <a:xfrm>
            <a:off x="34024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6"/>
          <p:cNvSpPr/>
          <p:nvPr/>
        </p:nvSpPr>
        <p:spPr>
          <a:xfrm>
            <a:off x="59672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6"/>
          <p:cNvSpPr/>
          <p:nvPr/>
        </p:nvSpPr>
        <p:spPr>
          <a:xfrm>
            <a:off x="34024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16"/>
          <p:cNvSpPr/>
          <p:nvPr/>
        </p:nvSpPr>
        <p:spPr>
          <a:xfrm>
            <a:off x="59672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7" name="Google Shape;97;p16"/>
          <p:cNvPicPr preferRelativeResize="0"/>
          <p:nvPr/>
        </p:nvPicPr>
        <p:blipFill>
          <a:blip r:embed="rId3">
            <a:alphaModFix/>
          </a:blip>
          <a:stretch>
            <a:fillRect/>
          </a:stretch>
        </p:blipFill>
        <p:spPr>
          <a:xfrm>
            <a:off x="729450" y="502500"/>
            <a:ext cx="1282723" cy="1598152"/>
          </a:xfrm>
          <a:prstGeom prst="rect">
            <a:avLst/>
          </a:prstGeom>
          <a:noFill/>
          <a:ln>
            <a:noFill/>
          </a:ln>
        </p:spPr>
      </p:pic>
      <p:pic>
        <p:nvPicPr>
          <p:cNvPr id="98" name="Google Shape;98;p16"/>
          <p:cNvPicPr preferRelativeResize="0"/>
          <p:nvPr/>
        </p:nvPicPr>
        <p:blipFill>
          <a:blip r:embed="rId3">
            <a:alphaModFix/>
          </a:blip>
          <a:stretch>
            <a:fillRect/>
          </a:stretch>
        </p:blipFill>
        <p:spPr>
          <a:xfrm>
            <a:off x="3599013" y="577675"/>
            <a:ext cx="1282723" cy="1598152"/>
          </a:xfrm>
          <a:prstGeom prst="rect">
            <a:avLst/>
          </a:prstGeom>
          <a:noFill/>
          <a:ln>
            <a:noFill/>
          </a:ln>
        </p:spPr>
      </p:pic>
      <p:pic>
        <p:nvPicPr>
          <p:cNvPr id="99" name="Google Shape;99;p16"/>
          <p:cNvPicPr preferRelativeResize="0"/>
          <p:nvPr/>
        </p:nvPicPr>
        <p:blipFill>
          <a:blip r:embed="rId3">
            <a:alphaModFix/>
          </a:blip>
          <a:stretch>
            <a:fillRect/>
          </a:stretch>
        </p:blipFill>
        <p:spPr>
          <a:xfrm>
            <a:off x="6163812" y="536950"/>
            <a:ext cx="1282723" cy="1598152"/>
          </a:xfrm>
          <a:prstGeom prst="rect">
            <a:avLst/>
          </a:prstGeom>
          <a:noFill/>
          <a:ln>
            <a:noFill/>
          </a:ln>
        </p:spPr>
      </p:pic>
      <p:pic>
        <p:nvPicPr>
          <p:cNvPr id="100" name="Google Shape;100;p16"/>
          <p:cNvPicPr preferRelativeResize="0"/>
          <p:nvPr/>
        </p:nvPicPr>
        <p:blipFill>
          <a:blip r:embed="rId4">
            <a:alphaModFix/>
          </a:blip>
          <a:stretch>
            <a:fillRect/>
          </a:stretch>
        </p:blipFill>
        <p:spPr>
          <a:xfrm>
            <a:off x="729450" y="2965625"/>
            <a:ext cx="1282725" cy="1529151"/>
          </a:xfrm>
          <a:prstGeom prst="rect">
            <a:avLst/>
          </a:prstGeom>
          <a:noFill/>
          <a:ln>
            <a:noFill/>
          </a:ln>
        </p:spPr>
      </p:pic>
      <p:pic>
        <p:nvPicPr>
          <p:cNvPr id="101" name="Google Shape;101;p16"/>
          <p:cNvPicPr preferRelativeResize="0"/>
          <p:nvPr/>
        </p:nvPicPr>
        <p:blipFill>
          <a:blip r:embed="rId4">
            <a:alphaModFix/>
          </a:blip>
          <a:stretch>
            <a:fillRect/>
          </a:stretch>
        </p:blipFill>
        <p:spPr>
          <a:xfrm>
            <a:off x="3599013" y="2965625"/>
            <a:ext cx="1282725" cy="1529151"/>
          </a:xfrm>
          <a:prstGeom prst="rect">
            <a:avLst/>
          </a:prstGeom>
          <a:noFill/>
          <a:ln>
            <a:noFill/>
          </a:ln>
        </p:spPr>
      </p:pic>
      <p:pic>
        <p:nvPicPr>
          <p:cNvPr id="102" name="Google Shape;102;p16"/>
          <p:cNvPicPr preferRelativeResize="0"/>
          <p:nvPr/>
        </p:nvPicPr>
        <p:blipFill>
          <a:blip r:embed="rId4">
            <a:alphaModFix/>
          </a:blip>
          <a:stretch>
            <a:fillRect/>
          </a:stretch>
        </p:blipFill>
        <p:spPr>
          <a:xfrm>
            <a:off x="6163812" y="2965625"/>
            <a:ext cx="1282725" cy="15291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7"/>
          <p:cNvSpPr/>
          <p:nvPr/>
        </p:nvSpPr>
        <p:spPr>
          <a:xfrm>
            <a:off x="5328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7"/>
          <p:cNvSpPr/>
          <p:nvPr/>
        </p:nvSpPr>
        <p:spPr>
          <a:xfrm>
            <a:off x="5328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7"/>
          <p:cNvSpPr/>
          <p:nvPr/>
        </p:nvSpPr>
        <p:spPr>
          <a:xfrm>
            <a:off x="34024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7"/>
          <p:cNvSpPr/>
          <p:nvPr/>
        </p:nvSpPr>
        <p:spPr>
          <a:xfrm>
            <a:off x="5967275" y="275862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7"/>
          <p:cNvSpPr/>
          <p:nvPr/>
        </p:nvSpPr>
        <p:spPr>
          <a:xfrm>
            <a:off x="34024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17"/>
          <p:cNvSpPr/>
          <p:nvPr/>
        </p:nvSpPr>
        <p:spPr>
          <a:xfrm>
            <a:off x="5967275" y="362975"/>
            <a:ext cx="1675800" cy="1946100"/>
          </a:xfrm>
          <a:prstGeom prst="frame">
            <a:avLst>
              <a:gd fmla="val 12500" name="adj1"/>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3" name="Google Shape;113;p17"/>
          <p:cNvPicPr preferRelativeResize="0"/>
          <p:nvPr/>
        </p:nvPicPr>
        <p:blipFill>
          <a:blip r:embed="rId3">
            <a:alphaModFix/>
          </a:blip>
          <a:stretch>
            <a:fillRect/>
          </a:stretch>
        </p:blipFill>
        <p:spPr>
          <a:xfrm>
            <a:off x="756850" y="482200"/>
            <a:ext cx="1254876" cy="1618452"/>
          </a:xfrm>
          <a:prstGeom prst="rect">
            <a:avLst/>
          </a:prstGeom>
          <a:noFill/>
          <a:ln>
            <a:noFill/>
          </a:ln>
        </p:spPr>
      </p:pic>
      <p:pic>
        <p:nvPicPr>
          <p:cNvPr id="114" name="Google Shape;114;p17"/>
          <p:cNvPicPr preferRelativeResize="0"/>
          <p:nvPr/>
        </p:nvPicPr>
        <p:blipFill>
          <a:blip r:embed="rId3">
            <a:alphaModFix/>
          </a:blip>
          <a:stretch>
            <a:fillRect/>
          </a:stretch>
        </p:blipFill>
        <p:spPr>
          <a:xfrm>
            <a:off x="3612937" y="572825"/>
            <a:ext cx="1254876" cy="1618452"/>
          </a:xfrm>
          <a:prstGeom prst="rect">
            <a:avLst/>
          </a:prstGeom>
          <a:noFill/>
          <a:ln>
            <a:noFill/>
          </a:ln>
        </p:spPr>
      </p:pic>
      <p:pic>
        <p:nvPicPr>
          <p:cNvPr id="115" name="Google Shape;115;p17"/>
          <p:cNvPicPr preferRelativeResize="0"/>
          <p:nvPr/>
        </p:nvPicPr>
        <p:blipFill>
          <a:blip r:embed="rId3">
            <a:alphaModFix/>
          </a:blip>
          <a:stretch>
            <a:fillRect/>
          </a:stretch>
        </p:blipFill>
        <p:spPr>
          <a:xfrm>
            <a:off x="6177737" y="572825"/>
            <a:ext cx="1254876" cy="1618452"/>
          </a:xfrm>
          <a:prstGeom prst="rect">
            <a:avLst/>
          </a:prstGeom>
          <a:noFill/>
          <a:ln>
            <a:noFill/>
          </a:ln>
        </p:spPr>
      </p:pic>
      <p:pic>
        <p:nvPicPr>
          <p:cNvPr id="116" name="Google Shape;116;p17"/>
          <p:cNvPicPr preferRelativeResize="0"/>
          <p:nvPr/>
        </p:nvPicPr>
        <p:blipFill>
          <a:blip r:embed="rId4">
            <a:alphaModFix/>
          </a:blip>
          <a:stretch>
            <a:fillRect/>
          </a:stretch>
        </p:blipFill>
        <p:spPr>
          <a:xfrm>
            <a:off x="720537" y="2891525"/>
            <a:ext cx="1327500" cy="1680302"/>
          </a:xfrm>
          <a:prstGeom prst="rect">
            <a:avLst/>
          </a:prstGeom>
          <a:noFill/>
          <a:ln>
            <a:noFill/>
          </a:ln>
        </p:spPr>
      </p:pic>
      <p:pic>
        <p:nvPicPr>
          <p:cNvPr id="117" name="Google Shape;117;p17"/>
          <p:cNvPicPr preferRelativeResize="0"/>
          <p:nvPr/>
        </p:nvPicPr>
        <p:blipFill>
          <a:blip r:embed="rId4">
            <a:alphaModFix/>
          </a:blip>
          <a:stretch>
            <a:fillRect/>
          </a:stretch>
        </p:blipFill>
        <p:spPr>
          <a:xfrm>
            <a:off x="3576625" y="2891525"/>
            <a:ext cx="1327500" cy="1680302"/>
          </a:xfrm>
          <a:prstGeom prst="rect">
            <a:avLst/>
          </a:prstGeom>
          <a:noFill/>
          <a:ln>
            <a:noFill/>
          </a:ln>
        </p:spPr>
      </p:pic>
      <p:pic>
        <p:nvPicPr>
          <p:cNvPr id="118" name="Google Shape;118;p17"/>
          <p:cNvPicPr preferRelativeResize="0"/>
          <p:nvPr/>
        </p:nvPicPr>
        <p:blipFill>
          <a:blip r:embed="rId4">
            <a:alphaModFix/>
          </a:blip>
          <a:stretch>
            <a:fillRect/>
          </a:stretch>
        </p:blipFill>
        <p:spPr>
          <a:xfrm>
            <a:off x="6177737" y="2891525"/>
            <a:ext cx="1327500" cy="16803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