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89750" cy="10018713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ijl, licht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82" autoAdjust="0"/>
    <p:restoredTop sz="94660"/>
  </p:normalViewPr>
  <p:slideViewPr>
    <p:cSldViewPr>
      <p:cViewPr varScale="1">
        <p:scale>
          <a:sx n="83" d="100"/>
          <a:sy n="83" d="100"/>
        </p:scale>
        <p:origin x="295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95DB0-17C7-498D-AE73-2EA69EFF7548}" type="datetimeFigureOut">
              <a:rPr lang="nl-NL" smtClean="0"/>
              <a:pPr/>
              <a:t>26-8-2025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0C360-0998-4309-BDD5-4B59233655F9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7-us.googleusercontent.com/TconRePHUFSbN7XcKdSFfiMzlrOd1qZmXjJ-ub5bqIwbtqFUmLKMztpsv2Q1BrywcTHTjZ-rx6Jha_EjqyioWBj1SnOt00UlIxfxmdSd695WgFQqsxHb4xAUuA84KP62WZFCrW5Gefu14prlgtLlSAhqWQ=s2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76256" cy="824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hoek 3"/>
          <p:cNvSpPr/>
          <p:nvPr/>
        </p:nvSpPr>
        <p:spPr>
          <a:xfrm>
            <a:off x="582051" y="8077841"/>
            <a:ext cx="56201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Leesbingo met Sint</a:t>
            </a:r>
            <a:endParaRPr lang="nl-NL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028" name="Picture 4" descr="https://lh7-us.googleusercontent.com/sju2ocVil7bkwT48o8Ay88pg7-YiJBzEeZDcDQbEBEJoq8vFUUxB9jYGxcLUHITMlevx8PYVF7VyKsqol9erniJsoDWwIqU8twdi7q6xobHrb28tkU3SrW0XxNb83vPqRTqC7gsLZDUehZ1QmNBpNTDQL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6472500"/>
            <a:ext cx="1696641" cy="177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hoek 4"/>
          <p:cNvSpPr/>
          <p:nvPr/>
        </p:nvSpPr>
        <p:spPr>
          <a:xfrm>
            <a:off x="476672" y="7020272"/>
            <a:ext cx="936104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Met opa of oma lezen.</a:t>
            </a:r>
            <a:endParaRPr lang="nl-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https://lh7-us.googleusercontent.com/sju2ocVil7bkwT48o8Ay88pg7-YiJBzEeZDcDQbEBEJoq8vFUUxB9jYGxcLUHITMlevx8PYVF7VyKsqol9erniJsoDWwIqU8twdi7q6xobHrb28tkU3SrW0XxNb83vPqRTqC7gsLZDUehZ1QmNBpNTDQL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123" y="6448762"/>
            <a:ext cx="1696641" cy="177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hoek 8"/>
          <p:cNvSpPr/>
          <p:nvPr/>
        </p:nvSpPr>
        <p:spPr>
          <a:xfrm>
            <a:off x="3028391" y="7008256"/>
            <a:ext cx="936104" cy="9361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Met papa of mama lezen.</a:t>
            </a:r>
            <a:endParaRPr lang="nl-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 descr="https://lh7-us.googleusercontent.com/sju2ocVil7bkwT48o8Ay88pg7-YiJBzEeZDcDQbEBEJoq8vFUUxB9jYGxcLUHITMlevx8PYVF7VyKsqol9erniJsoDWwIqU8twdi7q6xobHrb28tkU3SrW0XxNb83vPqRTqC7gsLZDUehZ1QmNBpNTDQLg=s20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359" y="6480888"/>
            <a:ext cx="1696641" cy="177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hthoek 10"/>
          <p:cNvSpPr/>
          <p:nvPr/>
        </p:nvSpPr>
        <p:spPr>
          <a:xfrm>
            <a:off x="5373216" y="7008256"/>
            <a:ext cx="1224135" cy="9578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Zelf een prentenboek lezen.</a:t>
            </a:r>
            <a:endParaRPr lang="nl-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4" descr="https://lh7-us.googleusercontent.com/sju2ocVil7bkwT48o8Ay88pg7-YiJBzEeZDcDQbEBEJoq8vFUUxB9jYGxcLUHITMlevx8PYVF7VyKsqol9erniJsoDWwIqU8twdi7q6xobHrb28tkU3SrW0XxNb83vPqRTqC7gsLZDUehZ1QmNBpNTDQLg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107504"/>
            <a:ext cx="124108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lh7-us.googleusercontent.com/sju2ocVil7bkwT48o8Ay88pg7-YiJBzEeZDcDQbEBEJoq8vFUUxB9jYGxcLUHITMlevx8PYVF7VyKsqol9erniJsoDWwIqU8twdi7q6xobHrb28tkU3SrW0XxNb83vPqRTqC7gsLZDUehZ1QmNBpNTDQLg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391" y="107504"/>
            <a:ext cx="124108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https://lh7-us.googleusercontent.com/sju2ocVil7bkwT48o8Ay88pg7-YiJBzEeZDcDQbEBEJoq8vFUUxB9jYGxcLUHITMlevx8PYVF7VyKsqol9erniJsoDWwIqU8twdi7q6xobHrb28tkU3SrW0XxNb83vPqRTqC7gsLZDUehZ1QmNBpNTDQLg=s204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701" y="107504"/>
            <a:ext cx="124108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hoek 5"/>
          <p:cNvSpPr/>
          <p:nvPr/>
        </p:nvSpPr>
        <p:spPr>
          <a:xfrm>
            <a:off x="332656" y="467544"/>
            <a:ext cx="792088" cy="7350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Met de juf lezen</a:t>
            </a:r>
            <a:r>
              <a:rPr lang="nl-NL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hthoek 15"/>
          <p:cNvSpPr/>
          <p:nvPr/>
        </p:nvSpPr>
        <p:spPr>
          <a:xfrm>
            <a:off x="3265818" y="467544"/>
            <a:ext cx="735856" cy="7350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Op je bed lezen.</a:t>
            </a:r>
            <a:endParaRPr lang="nl-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hthoek 16"/>
          <p:cNvSpPr/>
          <p:nvPr/>
        </p:nvSpPr>
        <p:spPr>
          <a:xfrm>
            <a:off x="5733256" y="467544"/>
            <a:ext cx="864095" cy="7350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Zelf een boek kiezen.</a:t>
            </a:r>
            <a:endParaRPr lang="nl-NL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e toelichting 14"/>
          <p:cNvSpPr/>
          <p:nvPr/>
        </p:nvSpPr>
        <p:spPr>
          <a:xfrm rot="935397">
            <a:off x="2929085" y="1541554"/>
            <a:ext cx="1134714" cy="792135"/>
          </a:xfrm>
          <a:prstGeom prst="wedgeEllipse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600" dirty="0" smtClean="0"/>
              <a:t>Doe je mee?</a:t>
            </a:r>
            <a:endParaRPr lang="nl-NL" sz="1600" dirty="0"/>
          </a:p>
        </p:txBody>
      </p:sp>
      <p:pic>
        <p:nvPicPr>
          <p:cNvPr id="1030" name="Picture 6" descr="https://lh7-us.googleusercontent.com/3Ro-mXUxt6c1vitZAC66PTgMTiORvbsLOnt0NYp5gKhLzW8GICpECSeaa2OvZUo6FQYZhRmQI6LE5zeN1oc45MfQZKYddTnd-pUc6DutpTW7kZeMh8YbmsnVxMF8INDKb3mO3MMlQebM2HPYnpcWG1E0OA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248" y="8364822"/>
            <a:ext cx="528305" cy="5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https://lh7-us.googleusercontent.com/3Ro-mXUxt6c1vitZAC66PTgMTiORvbsLOnt0NYp5gKhLzW8GICpECSeaa2OvZUo6FQYZhRmQI6LE5zeN1oc45MfQZKYddTnd-pUc6DutpTW7kZeMh8YbmsnVxMF8INDKb3mO3MMlQebM2HPYnpcWG1E0OA=s204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8413030"/>
            <a:ext cx="528305" cy="56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2655522" y="8927169"/>
            <a:ext cx="1834508" cy="1954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200" dirty="0" smtClean="0"/>
              <a:t>www.spel-en-natuur.nl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309817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1814</TotalTime>
  <Words>40</Words>
  <Application>Microsoft Office PowerPoint</Application>
  <PresentationFormat>Diavoorstelling (4:3)</PresentationFormat>
  <Paragraphs>9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Office-thema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Opdracht 1</dc:title>
  <dc:creator>My Acer</dc:creator>
  <cp:lastModifiedBy>hans vdvlugt</cp:lastModifiedBy>
  <cp:revision>36</cp:revision>
  <cp:lastPrinted>2023-11-09T07:33:26Z</cp:lastPrinted>
  <dcterms:created xsi:type="dcterms:W3CDTF">2014-01-19T15:45:44Z</dcterms:created>
  <dcterms:modified xsi:type="dcterms:W3CDTF">2025-08-26T14:21:45Z</dcterms:modified>
</cp:coreProperties>
</file>