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5715000" cy="9144000" type="screen16x10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34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952" cy="500607"/>
          </a:xfrm>
          <a:prstGeom prst="rect">
            <a:avLst/>
          </a:prstGeom>
          <a:noFill/>
          <a:ln>
            <a:noFill/>
          </a:ln>
        </p:spPr>
        <p:txBody>
          <a:bodyPr vert="horz" wrap="none" lIns="83376" tIns="41688" rIns="83376" bIns="41688" anchorCtr="0" compatLnSpc="0">
            <a:noAutofit/>
          </a:bodyPr>
          <a:lstStyle/>
          <a:p>
            <a:pPr hangingPunct="0">
              <a:defRPr sz="1400"/>
            </a:pPr>
            <a:endParaRPr lang="nl-NL" sz="1300"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quarter" idx="1"/>
          </p:nvPr>
        </p:nvSpPr>
        <p:spPr>
          <a:xfrm>
            <a:off x="3899766" y="0"/>
            <a:ext cx="2989952" cy="500607"/>
          </a:xfrm>
          <a:prstGeom prst="rect">
            <a:avLst/>
          </a:prstGeom>
          <a:noFill/>
          <a:ln>
            <a:noFill/>
          </a:ln>
        </p:spPr>
        <p:txBody>
          <a:bodyPr vert="horz" wrap="none" lIns="83376" tIns="41688" rIns="83376" bIns="41688" anchorCtr="0" compatLnSpc="0">
            <a:noAutofit/>
          </a:bodyPr>
          <a:lstStyle/>
          <a:p>
            <a:pPr algn="r" hangingPunct="0">
              <a:defRPr sz="1400"/>
            </a:pPr>
            <a:endParaRPr lang="nl-NL" sz="1300"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2"/>
          </p:nvPr>
        </p:nvSpPr>
        <p:spPr>
          <a:xfrm>
            <a:off x="0" y="9517944"/>
            <a:ext cx="2989952" cy="500607"/>
          </a:xfrm>
          <a:prstGeom prst="rect">
            <a:avLst/>
          </a:prstGeom>
          <a:noFill/>
          <a:ln>
            <a:noFill/>
          </a:ln>
        </p:spPr>
        <p:txBody>
          <a:bodyPr vert="horz" wrap="none" lIns="83376" tIns="41688" rIns="83376" bIns="41688" anchor="b" anchorCtr="0" compatLnSpc="0">
            <a:noAutofit/>
          </a:bodyPr>
          <a:lstStyle/>
          <a:p>
            <a:pPr hangingPunct="0">
              <a:defRPr sz="1400"/>
            </a:pPr>
            <a:endParaRPr lang="nl-NL" sz="1300"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3"/>
          </p:nvPr>
        </p:nvSpPr>
        <p:spPr>
          <a:xfrm>
            <a:off x="3899766" y="9517944"/>
            <a:ext cx="2989952" cy="500607"/>
          </a:xfrm>
          <a:prstGeom prst="rect">
            <a:avLst/>
          </a:prstGeom>
          <a:noFill/>
          <a:ln>
            <a:noFill/>
          </a:ln>
        </p:spPr>
        <p:txBody>
          <a:bodyPr vert="horz" wrap="none" lIns="83376" tIns="41688" rIns="83376" bIns="41688" anchor="b" anchorCtr="0" compatLnSpc="0">
            <a:noAutofit/>
          </a:bodyPr>
          <a:lstStyle/>
          <a:p>
            <a:pPr algn="r" hangingPunct="0">
              <a:defRPr sz="1400"/>
            </a:pPr>
            <a:fld id="{1B1C9C3B-1B8D-4A00-A430-227ED6EFD604}" type="slidenum">
              <a:rPr lang="nl-NL" sz="1300">
                <a:latin typeface="Liberation Sans" pitchFamily="18"/>
                <a:ea typeface="Segoe UI" pitchFamily="2"/>
                <a:cs typeface="Tahoma" pitchFamily="2"/>
              </a:rPr>
              <a:pPr algn="r" hangingPunct="0">
                <a:defRPr sz="1400"/>
              </a:pPr>
              <a:t>‹nr.›</a:t>
            </a:fld>
            <a:endParaRPr lang="nl-NL" sz="1300"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4623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762000"/>
            <a:ext cx="2346325" cy="375602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3"/>
          </p:nvPr>
        </p:nvSpPr>
        <p:spPr>
          <a:xfrm>
            <a:off x="689005" y="4758803"/>
            <a:ext cx="5511709" cy="4508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4" name="Tijdelijke aanduiding voor koptekst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952" cy="50060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nl-NL" sz="13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idx="1"/>
          </p:nvPr>
        </p:nvSpPr>
        <p:spPr>
          <a:xfrm>
            <a:off x="3899766" y="0"/>
            <a:ext cx="2989952" cy="50060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nl-NL" sz="13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9517944"/>
            <a:ext cx="2989952" cy="50060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nl-NL" sz="13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3899766" y="9517944"/>
            <a:ext cx="2989952" cy="50060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nl-NL" sz="13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2E1B4D3-CD39-464B-AE20-EC23E089445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2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nl-NL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95F85B9-3C25-444D-B19C-0FA417D61D6E}" type="slidenum">
              <a:t>1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689005" y="4758803"/>
            <a:ext cx="5511709" cy="307777"/>
          </a:xfrm>
        </p:spPr>
        <p:txBody>
          <a:bodyPr vert="horz">
            <a:spAutoFit/>
          </a:bodyPr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5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E56E11F-C8B9-4743-9208-5E41E79D8DF8}" type="slidenum">
              <a:t>10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74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66D1E57-F2EA-41B0-9961-D8A4B2D4FEBD}" type="slidenum">
              <a:t>11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109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1F75094-E836-442C-A654-A61A8DE74F3A}" type="slidenum">
              <a:t>12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05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DBA28A-C9BF-44FC-9FCD-80F760D4470D}" type="slidenum">
              <a:t>13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08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DBFF1C3-0F18-4EAC-95D6-6E234101C458}" type="slidenum">
              <a:t>14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59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6FB4BB4-4AB7-41CF-A206-748A4FDDC476}" type="slidenum">
              <a:t>15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947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BA32F46-2DAA-4330-B92B-7F10A299882C}" type="slidenum">
              <a:t>16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762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6E0CDFA-D612-4019-8ED2-A7204D21DE3D}" type="slidenum">
              <a:t>17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976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D8DB072-64EE-48AD-99D3-15B86398E063}" type="slidenum">
              <a:t>18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465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C29943D-3FF7-40C3-9F59-A77E3F29D4F7}" type="slidenum">
              <a:t>19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7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FA3AE62-3C81-406E-A314-AB7510E374AF}" type="slidenum">
              <a:t>2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689005" y="4758803"/>
            <a:ext cx="5511709" cy="307777"/>
          </a:xfrm>
        </p:spPr>
        <p:txBody>
          <a:bodyPr vert="horz">
            <a:spAutoFit/>
          </a:bodyPr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279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20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882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21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690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22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500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23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861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24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650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25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38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26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970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27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254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28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2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29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36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1362CD2-0D86-4AA4-98B9-3AC071C24C17}" type="slidenum">
              <a:t>3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689005" y="4758803"/>
            <a:ext cx="5511709" cy="307777"/>
          </a:xfrm>
        </p:spPr>
        <p:txBody>
          <a:bodyPr vert="horz">
            <a:spAutoFit/>
          </a:bodyPr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738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30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7336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4894EB8-350D-48D2-94CC-D8088E04F58F}" type="slidenum">
              <a:t>31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36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1B8AEB-A7DB-40AD-A065-7ADAF4FEB000}" type="slidenum">
              <a:t>4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48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84FFEB3-29E1-4871-B5D6-196E97FAE025}" type="slidenum">
              <a:t>5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7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A7E58D-AEAD-4815-8901-355F3D404D5A}" type="slidenum">
              <a:t>6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41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D5CA152-97BA-4CC6-AE76-32035830C1A8}" type="slidenum">
              <a:t>7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56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BAF962-4C04-469E-B21C-89CFA4256ED0}" type="slidenum">
              <a:t>8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75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0E60DC9-2C14-4D09-961D-BA485B4411BB}" type="slidenum">
              <a:t>9</a:t>
            </a:fld>
            <a:endParaRPr lang="nl-NL"/>
          </a:p>
        </p:txBody>
      </p:sp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34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75" y="1497013"/>
            <a:ext cx="428625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4375" y="4802188"/>
            <a:ext cx="428625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1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7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143375" y="3087688"/>
            <a:ext cx="1285875" cy="37925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85750" y="3087688"/>
            <a:ext cx="3705225" cy="37925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6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75" y="1497013"/>
            <a:ext cx="428625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4375" y="4802188"/>
            <a:ext cx="428625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D17DFC-4BCA-4293-A888-9C5E9514EF3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637B9B-AD94-431E-87FB-A969DB6C473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8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2279650"/>
            <a:ext cx="4929188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0525" y="6119813"/>
            <a:ext cx="4929188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0688E2-758B-4BCB-B6F8-E7F78C740A1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4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85750" y="2138363"/>
            <a:ext cx="2493963" cy="53038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932113" y="2138363"/>
            <a:ext cx="2495550" cy="53038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FACC16-F955-4DE1-AAE6-9DCC180D039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7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487363"/>
            <a:ext cx="4929188" cy="176688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3700" y="2241550"/>
            <a:ext cx="24177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3700" y="3340100"/>
            <a:ext cx="2417763" cy="4913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894013" y="2241550"/>
            <a:ext cx="2428875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894013" y="3340100"/>
            <a:ext cx="2428875" cy="4913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2B80DB-29D5-46BF-A40A-9F30A39B540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3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6731A4-ABE3-46DC-B0F6-58B4D493624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9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EC0774-2AC3-4097-BE0C-D0E47A62FAA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5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609600"/>
            <a:ext cx="18430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28875" y="1316038"/>
            <a:ext cx="2894013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93700" y="2743200"/>
            <a:ext cx="18430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F98722-19CD-4208-BB29-9F33536300D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7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609600"/>
            <a:ext cx="18430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428875" y="1316038"/>
            <a:ext cx="2894013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93700" y="2743200"/>
            <a:ext cx="18430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8E2F4B-24DA-4AC0-8F08-2D8CAED5986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4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E0BF2-CCB0-4E39-B69E-2872422F6BE5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2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143375" y="363538"/>
            <a:ext cx="1284288" cy="70786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85750" y="363538"/>
            <a:ext cx="3705225" cy="70786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2A09E1-5FF6-4631-B7E7-92D349B2D05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0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2279650"/>
            <a:ext cx="4929188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0525" y="6119813"/>
            <a:ext cx="4929188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44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85750" y="5486400"/>
            <a:ext cx="2493963" cy="13938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932113" y="5486400"/>
            <a:ext cx="2495550" cy="13938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8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487363"/>
            <a:ext cx="4929188" cy="176688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3700" y="2241550"/>
            <a:ext cx="24177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3700" y="3340100"/>
            <a:ext cx="2417763" cy="4913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894013" y="2241550"/>
            <a:ext cx="2428875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894013" y="3340100"/>
            <a:ext cx="2428875" cy="4913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2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0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1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609600"/>
            <a:ext cx="18430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28875" y="1316038"/>
            <a:ext cx="2894013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93700" y="2743200"/>
            <a:ext cx="18430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60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609600"/>
            <a:ext cx="18430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428875" y="1316038"/>
            <a:ext cx="2894013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93700" y="2743200"/>
            <a:ext cx="18430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7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-30240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Vrije vorm 2"/>
          <p:cNvSpPr/>
          <p:nvPr/>
        </p:nvSpPr>
        <p:spPr>
          <a:xfrm>
            <a:off x="-234360" y="900719"/>
            <a:ext cx="39780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Vrije vorm 3"/>
          <p:cNvSpPr/>
          <p:nvPr/>
        </p:nvSpPr>
        <p:spPr>
          <a:xfrm>
            <a:off x="765000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Vrije vorm 4"/>
          <p:cNvSpPr/>
          <p:nvPr/>
        </p:nvSpPr>
        <p:spPr>
          <a:xfrm>
            <a:off x="366839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" name="Vrije vorm 5"/>
          <p:cNvSpPr/>
          <p:nvPr/>
        </p:nvSpPr>
        <p:spPr>
          <a:xfrm>
            <a:off x="56088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" name="Vrije vorm 6"/>
          <p:cNvSpPr/>
          <p:nvPr/>
        </p:nvSpPr>
        <p:spPr>
          <a:xfrm>
            <a:off x="135648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" name="Vrije vorm 7"/>
          <p:cNvSpPr/>
          <p:nvPr/>
        </p:nvSpPr>
        <p:spPr>
          <a:xfrm>
            <a:off x="95904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9" name="Vrije vorm 8"/>
          <p:cNvSpPr/>
          <p:nvPr/>
        </p:nvSpPr>
        <p:spPr>
          <a:xfrm>
            <a:off x="1560960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0" name="Vrije vorm 9"/>
          <p:cNvSpPr/>
          <p:nvPr/>
        </p:nvSpPr>
        <p:spPr>
          <a:xfrm>
            <a:off x="1162800" y="144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1958760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2" name="Vrije vorm 11"/>
          <p:cNvSpPr/>
          <p:nvPr/>
        </p:nvSpPr>
        <p:spPr>
          <a:xfrm>
            <a:off x="1754639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3" name="Vrije vorm 12"/>
          <p:cNvSpPr/>
          <p:nvPr/>
        </p:nvSpPr>
        <p:spPr>
          <a:xfrm>
            <a:off x="2346840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4" name="Vrije vorm 13"/>
          <p:cNvSpPr/>
          <p:nvPr/>
        </p:nvSpPr>
        <p:spPr>
          <a:xfrm>
            <a:off x="255096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5" name="Vrije vorm 14"/>
          <p:cNvSpPr/>
          <p:nvPr/>
        </p:nvSpPr>
        <p:spPr>
          <a:xfrm>
            <a:off x="215280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6" name="Vrije vorm 15"/>
          <p:cNvSpPr/>
          <p:nvPr/>
        </p:nvSpPr>
        <p:spPr>
          <a:xfrm>
            <a:off x="3132359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7" name="Vrije vorm 16"/>
          <p:cNvSpPr/>
          <p:nvPr/>
        </p:nvSpPr>
        <p:spPr>
          <a:xfrm>
            <a:off x="2744639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8" name="Vrije vorm 17"/>
          <p:cNvSpPr/>
          <p:nvPr/>
        </p:nvSpPr>
        <p:spPr>
          <a:xfrm>
            <a:off x="294912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9" name="Vrije vorm 18"/>
          <p:cNvSpPr/>
          <p:nvPr/>
        </p:nvSpPr>
        <p:spPr>
          <a:xfrm>
            <a:off x="374472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0" name="Vrije vorm 19"/>
          <p:cNvSpPr/>
          <p:nvPr/>
        </p:nvSpPr>
        <p:spPr>
          <a:xfrm>
            <a:off x="3346919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1" name="Vrije vorm 20"/>
          <p:cNvSpPr/>
          <p:nvPr/>
        </p:nvSpPr>
        <p:spPr>
          <a:xfrm>
            <a:off x="3928680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2" name="Vrije vorm 21"/>
          <p:cNvSpPr/>
          <p:nvPr/>
        </p:nvSpPr>
        <p:spPr>
          <a:xfrm>
            <a:off x="3530520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3" name="Vrije vorm 22"/>
          <p:cNvSpPr/>
          <p:nvPr/>
        </p:nvSpPr>
        <p:spPr>
          <a:xfrm>
            <a:off x="4326480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4" name="Vrije vorm 23"/>
          <p:cNvSpPr/>
          <p:nvPr/>
        </p:nvSpPr>
        <p:spPr>
          <a:xfrm>
            <a:off x="4142879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5" name="Vrije vorm 24"/>
          <p:cNvSpPr/>
          <p:nvPr/>
        </p:nvSpPr>
        <p:spPr>
          <a:xfrm>
            <a:off x="4724640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DE59"/>
          </a:solidFill>
          <a:ln w="36000">
            <a:solidFill>
              <a:srgbClr val="FFDE59"/>
            </a:solidFill>
            <a:prstDash val="solid"/>
          </a:ln>
        </p:spPr>
        <p:txBody>
          <a:bodyPr wrap="squar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6" name="Vrije vorm 25"/>
          <p:cNvSpPr/>
          <p:nvPr/>
        </p:nvSpPr>
        <p:spPr>
          <a:xfrm>
            <a:off x="454068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7" name="Vrije vorm 26"/>
          <p:cNvSpPr/>
          <p:nvPr/>
        </p:nvSpPr>
        <p:spPr>
          <a:xfrm>
            <a:off x="533700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8" name="Vrije vorm 27"/>
          <p:cNvSpPr/>
          <p:nvPr/>
        </p:nvSpPr>
        <p:spPr>
          <a:xfrm>
            <a:off x="493884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9" name="Vrije vorm 28"/>
          <p:cNvSpPr/>
          <p:nvPr/>
        </p:nvSpPr>
        <p:spPr>
          <a:xfrm>
            <a:off x="5520240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0" name="Vrije vorm 29"/>
          <p:cNvSpPr/>
          <p:nvPr/>
        </p:nvSpPr>
        <p:spPr>
          <a:xfrm>
            <a:off x="5122799" y="29880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1" name="Vrije vorm 30"/>
          <p:cNvSpPr/>
          <p:nvPr/>
        </p:nvSpPr>
        <p:spPr>
          <a:xfrm>
            <a:off x="162720" y="90071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DE59"/>
          </a:solidFill>
          <a:ln w="36000">
            <a:solidFill>
              <a:srgbClr val="FFDE59"/>
            </a:solidFill>
            <a:prstDash val="solid"/>
          </a:ln>
        </p:spPr>
        <p:txBody>
          <a:bodyPr wrap="squar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-203760" y="7924320"/>
            <a:ext cx="6153480" cy="2003040"/>
            <a:chOff x="-203760" y="7924320"/>
            <a:chExt cx="6153480" cy="2003040"/>
          </a:xfrm>
        </p:grpSpPr>
        <p:sp>
          <p:nvSpPr>
            <p:cNvPr id="33" name="Vrije vorm 32"/>
            <p:cNvSpPr/>
            <p:nvPr/>
          </p:nvSpPr>
          <p:spPr>
            <a:xfrm flipH="1">
              <a:off x="5348160" y="7924320"/>
              <a:ext cx="39816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34" name="Vrije vorm 33"/>
            <p:cNvSpPr/>
            <p:nvPr/>
          </p:nvSpPr>
          <p:spPr>
            <a:xfrm flipH="1">
              <a:off x="5551920" y="8795520"/>
              <a:ext cx="39780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35" name="Vrije vorm 34"/>
            <p:cNvSpPr/>
            <p:nvPr/>
          </p:nvSpPr>
          <p:spPr>
            <a:xfrm flipH="1">
              <a:off x="4551839" y="7924320"/>
              <a:ext cx="39816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36" name="Vrije vorm 35"/>
            <p:cNvSpPr/>
            <p:nvPr/>
          </p:nvSpPr>
          <p:spPr>
            <a:xfrm flipH="1">
              <a:off x="4950000" y="7924320"/>
              <a:ext cx="39816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DE59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wrap="square" lIns="99000" tIns="54000" rIns="99000" bIns="54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37" name="Vrije vorm 36"/>
            <p:cNvSpPr/>
            <p:nvPr/>
          </p:nvSpPr>
          <p:spPr>
            <a:xfrm flipH="1">
              <a:off x="4755959" y="87955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38" name="Vrije vorm 37"/>
            <p:cNvSpPr/>
            <p:nvPr/>
          </p:nvSpPr>
          <p:spPr>
            <a:xfrm flipH="1">
              <a:off x="3960000" y="87955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39" name="Vrije vorm 38"/>
            <p:cNvSpPr/>
            <p:nvPr/>
          </p:nvSpPr>
          <p:spPr>
            <a:xfrm flipH="1">
              <a:off x="4357800" y="8795520"/>
              <a:ext cx="39780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0" name="Vrije vorm 39"/>
            <p:cNvSpPr/>
            <p:nvPr/>
          </p:nvSpPr>
          <p:spPr>
            <a:xfrm flipH="1">
              <a:off x="3755880" y="7924320"/>
              <a:ext cx="39816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1" name="Vrije vorm 40"/>
            <p:cNvSpPr/>
            <p:nvPr/>
          </p:nvSpPr>
          <p:spPr>
            <a:xfrm flipH="1">
              <a:off x="4153679" y="7924320"/>
              <a:ext cx="39780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2" name="Vrije vorm 41"/>
            <p:cNvSpPr/>
            <p:nvPr/>
          </p:nvSpPr>
          <p:spPr>
            <a:xfrm flipH="1">
              <a:off x="3357720" y="7924320"/>
              <a:ext cx="39780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3" name="Vrije vorm 42"/>
            <p:cNvSpPr/>
            <p:nvPr/>
          </p:nvSpPr>
          <p:spPr>
            <a:xfrm flipH="1">
              <a:off x="3561840" y="8795520"/>
              <a:ext cx="39780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4" name="Vrije vorm 43"/>
            <p:cNvSpPr/>
            <p:nvPr/>
          </p:nvSpPr>
          <p:spPr>
            <a:xfrm flipH="1">
              <a:off x="2970000" y="7924320"/>
              <a:ext cx="39780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5" name="Vrije vorm 44"/>
            <p:cNvSpPr/>
            <p:nvPr/>
          </p:nvSpPr>
          <p:spPr>
            <a:xfrm flipH="1">
              <a:off x="2765880" y="8795520"/>
              <a:ext cx="39780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6" name="Vrije vorm 45"/>
            <p:cNvSpPr/>
            <p:nvPr/>
          </p:nvSpPr>
          <p:spPr>
            <a:xfrm flipH="1">
              <a:off x="3164040" y="87955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7" name="Vrije vorm 46"/>
            <p:cNvSpPr/>
            <p:nvPr/>
          </p:nvSpPr>
          <p:spPr>
            <a:xfrm flipH="1">
              <a:off x="2184119" y="7924320"/>
              <a:ext cx="39816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8" name="Vrije vorm 47"/>
            <p:cNvSpPr/>
            <p:nvPr/>
          </p:nvSpPr>
          <p:spPr>
            <a:xfrm flipH="1">
              <a:off x="2572200" y="7924320"/>
              <a:ext cx="39816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9" name="Vrije vorm 48"/>
            <p:cNvSpPr/>
            <p:nvPr/>
          </p:nvSpPr>
          <p:spPr>
            <a:xfrm flipH="1">
              <a:off x="2368080" y="87955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0" name="Vrije vorm 49"/>
            <p:cNvSpPr/>
            <p:nvPr/>
          </p:nvSpPr>
          <p:spPr>
            <a:xfrm flipH="1">
              <a:off x="1571759" y="87955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1" name="Vrije vorm 50"/>
            <p:cNvSpPr/>
            <p:nvPr/>
          </p:nvSpPr>
          <p:spPr>
            <a:xfrm flipH="1">
              <a:off x="1969920" y="87955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2" name="Vrije vorm 51"/>
            <p:cNvSpPr/>
            <p:nvPr/>
          </p:nvSpPr>
          <p:spPr>
            <a:xfrm flipH="1">
              <a:off x="1388159" y="7924320"/>
              <a:ext cx="39780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3" name="Vrije vorm 52"/>
            <p:cNvSpPr/>
            <p:nvPr/>
          </p:nvSpPr>
          <p:spPr>
            <a:xfrm flipH="1">
              <a:off x="1785960" y="7924320"/>
              <a:ext cx="39780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4" name="Vrije vorm 53"/>
            <p:cNvSpPr/>
            <p:nvPr/>
          </p:nvSpPr>
          <p:spPr>
            <a:xfrm flipH="1">
              <a:off x="990360" y="7924320"/>
              <a:ext cx="39816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5" name="Vrije vorm 54"/>
            <p:cNvSpPr/>
            <p:nvPr/>
          </p:nvSpPr>
          <p:spPr>
            <a:xfrm flipH="1">
              <a:off x="1174320" y="8795520"/>
              <a:ext cx="39744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6" name="Vrije vorm 55"/>
            <p:cNvSpPr/>
            <p:nvPr/>
          </p:nvSpPr>
          <p:spPr>
            <a:xfrm flipH="1">
              <a:off x="592200" y="7924320"/>
              <a:ext cx="39816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7" name="Vrije vorm 56"/>
            <p:cNvSpPr/>
            <p:nvPr/>
          </p:nvSpPr>
          <p:spPr>
            <a:xfrm flipH="1">
              <a:off x="776159" y="87955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8" name="Vrije vorm 57"/>
            <p:cNvSpPr/>
            <p:nvPr/>
          </p:nvSpPr>
          <p:spPr>
            <a:xfrm flipH="1">
              <a:off x="-20160" y="87955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9" name="Vrije vorm 58"/>
            <p:cNvSpPr/>
            <p:nvPr/>
          </p:nvSpPr>
          <p:spPr>
            <a:xfrm flipH="1">
              <a:off x="378000" y="87955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60" name="Vrije vorm 59"/>
            <p:cNvSpPr/>
            <p:nvPr/>
          </p:nvSpPr>
          <p:spPr>
            <a:xfrm flipH="1">
              <a:off x="-203760" y="7924320"/>
              <a:ext cx="39816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61" name="Vrije vorm 60"/>
            <p:cNvSpPr/>
            <p:nvPr/>
          </p:nvSpPr>
          <p:spPr>
            <a:xfrm flipH="1">
              <a:off x="194040" y="7924320"/>
              <a:ext cx="39780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DE59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wrap="square" lIns="99000" tIns="54000" rIns="99000" bIns="54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62" name="Vrije vorm 61"/>
            <p:cNvSpPr/>
            <p:nvPr/>
          </p:nvSpPr>
          <p:spPr>
            <a:xfrm flipH="1">
              <a:off x="5154120" y="87955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prstDash val="solid"/>
            </a:ln>
          </p:spPr>
          <p:txBody>
            <a:bodyPr vert="horz" wrap="squar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</p:grpSp>
      <p:sp>
        <p:nvSpPr>
          <p:cNvPr id="63" name="Tijdelijke aanduiding voor titel 62"/>
          <p:cNvSpPr txBox="1">
            <a:spLocks noGrp="1"/>
          </p:cNvSpPr>
          <p:nvPr>
            <p:ph type="title"/>
          </p:nvPr>
        </p:nvSpPr>
        <p:spPr>
          <a:xfrm>
            <a:off x="285480" y="3088440"/>
            <a:ext cx="5143320" cy="196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nl-NL"/>
          </a:p>
        </p:txBody>
      </p:sp>
      <p:sp>
        <p:nvSpPr>
          <p:cNvPr id="64" name="Tijdelijke aanduiding voor tekst 63"/>
          <p:cNvSpPr txBox="1">
            <a:spLocks noGrp="1"/>
          </p:cNvSpPr>
          <p:nvPr>
            <p:ph type="body" idx="1"/>
          </p:nvPr>
        </p:nvSpPr>
        <p:spPr>
          <a:xfrm>
            <a:off x="285120" y="5486399"/>
            <a:ext cx="5143320" cy="1393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5" name="Vrije vorm 64"/>
          <p:cNvSpPr/>
          <p:nvPr/>
        </p:nvSpPr>
        <p:spPr>
          <a:xfrm>
            <a:off x="-234360" y="-839879"/>
            <a:ext cx="39780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6" name="Vrije vorm 65"/>
          <p:cNvSpPr/>
          <p:nvPr/>
        </p:nvSpPr>
        <p:spPr>
          <a:xfrm>
            <a:off x="56088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7" name="Vrije vorm 66"/>
          <p:cNvSpPr/>
          <p:nvPr/>
        </p:nvSpPr>
        <p:spPr>
          <a:xfrm>
            <a:off x="135648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8" name="Vrije vorm 67"/>
          <p:cNvSpPr/>
          <p:nvPr/>
        </p:nvSpPr>
        <p:spPr>
          <a:xfrm>
            <a:off x="95904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69" name="Vrije vorm 68"/>
          <p:cNvSpPr/>
          <p:nvPr/>
        </p:nvSpPr>
        <p:spPr>
          <a:xfrm>
            <a:off x="1754639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0" name="Vrije vorm 69"/>
          <p:cNvSpPr/>
          <p:nvPr/>
        </p:nvSpPr>
        <p:spPr>
          <a:xfrm>
            <a:off x="255096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1" name="Vrije vorm 70"/>
          <p:cNvSpPr/>
          <p:nvPr/>
        </p:nvSpPr>
        <p:spPr>
          <a:xfrm>
            <a:off x="215280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2" name="Vrije vorm 71"/>
          <p:cNvSpPr/>
          <p:nvPr/>
        </p:nvSpPr>
        <p:spPr>
          <a:xfrm>
            <a:off x="294912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3" name="Vrije vorm 72"/>
          <p:cNvSpPr/>
          <p:nvPr/>
        </p:nvSpPr>
        <p:spPr>
          <a:xfrm>
            <a:off x="374472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4" name="Vrije vorm 73"/>
          <p:cNvSpPr/>
          <p:nvPr/>
        </p:nvSpPr>
        <p:spPr>
          <a:xfrm>
            <a:off x="3346919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5" name="Vrije vorm 74"/>
          <p:cNvSpPr/>
          <p:nvPr/>
        </p:nvSpPr>
        <p:spPr>
          <a:xfrm>
            <a:off x="4142879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6" name="Vrije vorm 75"/>
          <p:cNvSpPr/>
          <p:nvPr/>
        </p:nvSpPr>
        <p:spPr>
          <a:xfrm>
            <a:off x="454068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7" name="Vrije vorm 76"/>
          <p:cNvSpPr/>
          <p:nvPr/>
        </p:nvSpPr>
        <p:spPr>
          <a:xfrm>
            <a:off x="533700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8" name="Vrije vorm 77"/>
          <p:cNvSpPr/>
          <p:nvPr/>
        </p:nvSpPr>
        <p:spPr>
          <a:xfrm>
            <a:off x="493884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9" name="Vrije vorm 78"/>
          <p:cNvSpPr/>
          <p:nvPr/>
        </p:nvSpPr>
        <p:spPr>
          <a:xfrm>
            <a:off x="162720" y="-839879"/>
            <a:ext cx="398160" cy="1132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6471"/>
              <a:gd name="f7" fmla="val 1310630"/>
              <a:gd name="f8" fmla="val 753236"/>
              <a:gd name="f9" fmla="val 1506470"/>
              <a:gd name="f10" fmla="val 285063"/>
              <a:gd name="f11" fmla="val 1025568"/>
              <a:gd name="f12" fmla="val 1"/>
              <a:gd name="f13" fmla="+- 0 0 0"/>
              <a:gd name="f14" fmla="*/ f3 1 1506471"/>
              <a:gd name="f15" fmla="*/ f4 1 131063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506471"/>
              <a:gd name="f24" fmla="*/ f20 1 1310630"/>
              <a:gd name="f25" fmla="*/ 0 f21 1"/>
              <a:gd name="f26" fmla="*/ 655315 f20 1"/>
              <a:gd name="f27" fmla="*/ 327658 f21 1"/>
              <a:gd name="f28" fmla="*/ 0 f20 1"/>
              <a:gd name="f29" fmla="*/ 1178814 f21 1"/>
              <a:gd name="f30" fmla="*/ 1506471 f21 1"/>
              <a:gd name="f31" fmla="*/ 1310630 f20 1"/>
              <a:gd name="f32" fmla="+- f22 0 f1"/>
              <a:gd name="f33" fmla="*/ f25 1 1506471"/>
              <a:gd name="f34" fmla="*/ f26 1 1310630"/>
              <a:gd name="f35" fmla="*/ f27 1 1506471"/>
              <a:gd name="f36" fmla="*/ f28 1 1310630"/>
              <a:gd name="f37" fmla="*/ f29 1 1506471"/>
              <a:gd name="f38" fmla="*/ f30 1 1506471"/>
              <a:gd name="f39" fmla="*/ f31 1 1310630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3"/>
              <a:gd name="f50" fmla="*/ f39 1 f24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8"/>
              </a:cxn>
              <a:cxn ang="f32">
                <a:pos x="f60" y="f56"/>
              </a:cxn>
              <a:cxn ang="f32">
                <a:pos x="f59" y="f61"/>
              </a:cxn>
              <a:cxn ang="f32">
                <a:pos x="f57" y="f61"/>
              </a:cxn>
              <a:cxn ang="f32">
                <a:pos x="f55" y="f56"/>
              </a:cxn>
            </a:cxnLst>
            <a:rect l="f51" t="f54" r="f52" b="f53"/>
            <a:pathLst>
              <a:path w="1506471" h="1310630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8" y="f7"/>
                </a:lnTo>
                <a:lnTo>
                  <a:pt x="f12" y="f11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prstDash val="solid"/>
          </a:ln>
        </p:spPr>
        <p:txBody>
          <a:bodyPr vert="horz" wrap="square" lIns="99000" tIns="54000" rIns="99000" bIns="54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nl-NL" sz="18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nl-NL" sz="5320" b="0" i="0" u="none" strike="noStrike" kern="1200" cap="none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706"/>
        </a:spcAft>
        <a:tabLst/>
        <a:defRPr lang="nl-NL" sz="3870" b="0" i="0" u="none" strike="noStrike" kern="1200" cap="none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203760" y="7895160"/>
            <a:ext cx="6153480" cy="2032200"/>
            <a:chOff x="-203760" y="7895160"/>
            <a:chExt cx="6153480" cy="2032200"/>
          </a:xfrm>
        </p:grpSpPr>
        <p:sp>
          <p:nvSpPr>
            <p:cNvPr id="3" name="Vrije vorm 2"/>
            <p:cNvSpPr/>
            <p:nvPr/>
          </p:nvSpPr>
          <p:spPr>
            <a:xfrm flipH="1">
              <a:off x="5348160" y="79243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4" name="Vrije vorm 3"/>
            <p:cNvSpPr/>
            <p:nvPr/>
          </p:nvSpPr>
          <p:spPr>
            <a:xfrm flipH="1">
              <a:off x="5551920" y="8794800"/>
              <a:ext cx="39780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5" name="Vrije vorm 4"/>
            <p:cNvSpPr/>
            <p:nvPr/>
          </p:nvSpPr>
          <p:spPr>
            <a:xfrm flipH="1">
              <a:off x="4551839" y="79243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6" name="Vrije vorm 5"/>
            <p:cNvSpPr/>
            <p:nvPr/>
          </p:nvSpPr>
          <p:spPr>
            <a:xfrm flipH="1">
              <a:off x="4950000" y="79243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DE59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7" name="Vrije vorm 6"/>
            <p:cNvSpPr/>
            <p:nvPr/>
          </p:nvSpPr>
          <p:spPr>
            <a:xfrm flipH="1">
              <a:off x="4755959" y="8794800"/>
              <a:ext cx="39816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8" name="Vrije vorm 7"/>
            <p:cNvSpPr/>
            <p:nvPr/>
          </p:nvSpPr>
          <p:spPr>
            <a:xfrm flipH="1">
              <a:off x="3960000" y="8794800"/>
              <a:ext cx="39816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9" name="Vrije vorm 8"/>
            <p:cNvSpPr/>
            <p:nvPr/>
          </p:nvSpPr>
          <p:spPr>
            <a:xfrm flipH="1">
              <a:off x="4357800" y="8794800"/>
              <a:ext cx="39780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0" name="Vrije vorm 9"/>
            <p:cNvSpPr/>
            <p:nvPr/>
          </p:nvSpPr>
          <p:spPr>
            <a:xfrm flipH="1">
              <a:off x="3755880" y="79243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1" name="Vrije vorm 10"/>
            <p:cNvSpPr/>
            <p:nvPr/>
          </p:nvSpPr>
          <p:spPr>
            <a:xfrm flipH="1">
              <a:off x="4153679" y="7895160"/>
              <a:ext cx="397800" cy="1132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2" name="Vrije vorm 11"/>
            <p:cNvSpPr/>
            <p:nvPr/>
          </p:nvSpPr>
          <p:spPr>
            <a:xfrm flipH="1">
              <a:off x="3357720" y="7924320"/>
              <a:ext cx="39780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3" name="Vrije vorm 12"/>
            <p:cNvSpPr/>
            <p:nvPr/>
          </p:nvSpPr>
          <p:spPr>
            <a:xfrm flipH="1">
              <a:off x="3561840" y="8794800"/>
              <a:ext cx="39780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4" name="Vrije vorm 13"/>
            <p:cNvSpPr/>
            <p:nvPr/>
          </p:nvSpPr>
          <p:spPr>
            <a:xfrm flipH="1">
              <a:off x="2970000" y="7924320"/>
              <a:ext cx="39780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5" name="Vrije vorm 14"/>
            <p:cNvSpPr/>
            <p:nvPr/>
          </p:nvSpPr>
          <p:spPr>
            <a:xfrm flipH="1">
              <a:off x="2765880" y="8794800"/>
              <a:ext cx="39780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6" name="Vrije vorm 15"/>
            <p:cNvSpPr/>
            <p:nvPr/>
          </p:nvSpPr>
          <p:spPr>
            <a:xfrm flipH="1">
              <a:off x="3164040" y="8794800"/>
              <a:ext cx="39816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7" name="Vrije vorm 16"/>
            <p:cNvSpPr/>
            <p:nvPr/>
          </p:nvSpPr>
          <p:spPr>
            <a:xfrm flipH="1">
              <a:off x="2184119" y="79243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8" name="Vrije vorm 17"/>
            <p:cNvSpPr/>
            <p:nvPr/>
          </p:nvSpPr>
          <p:spPr>
            <a:xfrm flipH="1">
              <a:off x="2572200" y="79243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9" name="Vrije vorm 18"/>
            <p:cNvSpPr/>
            <p:nvPr/>
          </p:nvSpPr>
          <p:spPr>
            <a:xfrm flipH="1">
              <a:off x="2368080" y="8794800"/>
              <a:ext cx="39816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20" name="Vrije vorm 19"/>
            <p:cNvSpPr/>
            <p:nvPr/>
          </p:nvSpPr>
          <p:spPr>
            <a:xfrm flipH="1">
              <a:off x="1571759" y="8794800"/>
              <a:ext cx="39816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21" name="Vrije vorm 20"/>
            <p:cNvSpPr/>
            <p:nvPr/>
          </p:nvSpPr>
          <p:spPr>
            <a:xfrm flipH="1">
              <a:off x="1969920" y="8794800"/>
              <a:ext cx="39816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22" name="Vrije vorm 21"/>
            <p:cNvSpPr/>
            <p:nvPr/>
          </p:nvSpPr>
          <p:spPr>
            <a:xfrm flipH="1">
              <a:off x="1388159" y="7924320"/>
              <a:ext cx="39780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23" name="Vrije vorm 22"/>
            <p:cNvSpPr/>
            <p:nvPr/>
          </p:nvSpPr>
          <p:spPr>
            <a:xfrm flipH="1">
              <a:off x="1785960" y="7924320"/>
              <a:ext cx="39780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24" name="Vrije vorm 23"/>
            <p:cNvSpPr/>
            <p:nvPr/>
          </p:nvSpPr>
          <p:spPr>
            <a:xfrm flipH="1">
              <a:off x="990360" y="79243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25" name="Vrije vorm 24"/>
            <p:cNvSpPr/>
            <p:nvPr/>
          </p:nvSpPr>
          <p:spPr>
            <a:xfrm flipH="1">
              <a:off x="1174320" y="8794800"/>
              <a:ext cx="39744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26" name="Vrije vorm 25"/>
            <p:cNvSpPr/>
            <p:nvPr/>
          </p:nvSpPr>
          <p:spPr>
            <a:xfrm flipH="1">
              <a:off x="592200" y="79243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27" name="Vrije vorm 26"/>
            <p:cNvSpPr/>
            <p:nvPr/>
          </p:nvSpPr>
          <p:spPr>
            <a:xfrm flipH="1">
              <a:off x="776159" y="8794800"/>
              <a:ext cx="39816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28" name="Vrije vorm 27"/>
            <p:cNvSpPr/>
            <p:nvPr/>
          </p:nvSpPr>
          <p:spPr>
            <a:xfrm flipH="1">
              <a:off x="-20160" y="8794800"/>
              <a:ext cx="39816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29" name="Vrije vorm 28"/>
            <p:cNvSpPr/>
            <p:nvPr/>
          </p:nvSpPr>
          <p:spPr>
            <a:xfrm flipH="1">
              <a:off x="378000" y="8794800"/>
              <a:ext cx="39816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30" name="Vrije vorm 29"/>
            <p:cNvSpPr/>
            <p:nvPr/>
          </p:nvSpPr>
          <p:spPr>
            <a:xfrm flipH="1">
              <a:off x="-203760" y="7924320"/>
              <a:ext cx="39816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31" name="Vrije vorm 30"/>
            <p:cNvSpPr/>
            <p:nvPr/>
          </p:nvSpPr>
          <p:spPr>
            <a:xfrm flipH="1">
              <a:off x="194040" y="7924320"/>
              <a:ext cx="397800" cy="113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DE59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32" name="Vrije vorm 31"/>
            <p:cNvSpPr/>
            <p:nvPr/>
          </p:nvSpPr>
          <p:spPr>
            <a:xfrm flipH="1">
              <a:off x="5154120" y="8794800"/>
              <a:ext cx="398160" cy="113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5CE"/>
            </a:solidFill>
            <a:ln w="36000" cap="rnd">
              <a:solidFill>
                <a:srgbClr val="FFDE59"/>
              </a:solidFill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nl-NL" sz="1800" b="0" i="0" u="none" strike="noStrike" kern="1200" cap="none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</p:grpSp>
      <p:sp>
        <p:nvSpPr>
          <p:cNvPr id="33" name="Tijdelijke aanduiding voor titel 32"/>
          <p:cNvSpPr txBox="1">
            <a:spLocks noGrp="1"/>
          </p:cNvSpPr>
          <p:nvPr>
            <p:ph type="title"/>
          </p:nvPr>
        </p:nvSpPr>
        <p:spPr>
          <a:xfrm>
            <a:off x="285120" y="363959"/>
            <a:ext cx="5143320" cy="15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nl-NL"/>
          </a:p>
        </p:txBody>
      </p:sp>
      <p:sp>
        <p:nvSpPr>
          <p:cNvPr id="34" name="Tijdelijke aanduiding voor tekst 33"/>
          <p:cNvSpPr txBox="1">
            <a:spLocks noGrp="1"/>
          </p:cNvSpPr>
          <p:nvPr>
            <p:ph type="body" idx="1"/>
          </p:nvPr>
        </p:nvSpPr>
        <p:spPr>
          <a:xfrm>
            <a:off x="285120" y="2139120"/>
            <a:ext cx="5143320" cy="530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5" name="Tijdelijke aanduiding voor datum 34"/>
          <p:cNvSpPr txBox="1">
            <a:spLocks noGrp="1"/>
          </p:cNvSpPr>
          <p:nvPr>
            <p:ph type="dt" sz="half" idx="2"/>
          </p:nvPr>
        </p:nvSpPr>
        <p:spPr>
          <a:xfrm>
            <a:off x="193320" y="7925040"/>
            <a:ext cx="1361520" cy="1132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>
            <a:noAutofit/>
          </a:bodyPr>
          <a:lstStyle>
            <a:lvl1pPr lvl="0" rtl="0" hangingPunct="0">
              <a:buNone/>
              <a:tabLst/>
              <a:defRPr lang="nl-NL" sz="14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36" name="Tijdelijke aanduiding voor voettekst 35"/>
          <p:cNvSpPr txBox="1">
            <a:spLocks noGrp="1"/>
          </p:cNvSpPr>
          <p:nvPr>
            <p:ph type="ftr" sz="quarter" idx="3"/>
          </p:nvPr>
        </p:nvSpPr>
        <p:spPr>
          <a:xfrm>
            <a:off x="1555560" y="7924320"/>
            <a:ext cx="2597400" cy="1135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>
            <a:noAutofit/>
          </a:bodyPr>
          <a:lstStyle>
            <a:lvl1pPr lvl="0" algn="ctr" rtl="0" hangingPunct="0">
              <a:buNone/>
              <a:tabLst/>
              <a:defRPr lang="nl-NL" sz="14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37" name="Tijdelijke aanduiding voor dianummer 36"/>
          <p:cNvSpPr txBox="1">
            <a:spLocks noGrp="1"/>
          </p:cNvSpPr>
          <p:nvPr>
            <p:ph type="sldNum" sz="quarter" idx="4"/>
          </p:nvPr>
        </p:nvSpPr>
        <p:spPr>
          <a:xfrm>
            <a:off x="4815360" y="7924320"/>
            <a:ext cx="648000" cy="1132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>
            <a:noAutofit/>
          </a:bodyPr>
          <a:lstStyle>
            <a:lvl1pPr lvl="0" algn="ctr" rtl="0" hangingPunct="0">
              <a:buNone/>
              <a:tabLst/>
              <a:defRPr lang="nl-NL" sz="1400" kern="1200"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A50A5B0-CCB6-4FBE-A465-2959C3AC3488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nl-NL" sz="5320" b="0" i="0" u="none" strike="noStrike" kern="1200" cap="none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706"/>
        </a:spcAft>
        <a:tabLst/>
        <a:defRPr lang="nl-NL" sz="3870" b="0" i="0" u="none" strike="noStrike" kern="1200" cap="none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81080" y="2286000"/>
            <a:ext cx="5261400" cy="5185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rije vorm 2"/>
          <p:cNvSpPr/>
          <p:nvPr/>
        </p:nvSpPr>
        <p:spPr>
          <a:xfrm>
            <a:off x="1995480" y="65304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pet</a:t>
            </a:r>
          </a:p>
        </p:txBody>
      </p:sp>
      <p:pic>
        <p:nvPicPr>
          <p:cNvPr id="8194" name="Picture 2" descr="https://lh7-us.googleusercontent.com/5bNeMqQHtBtOrPu0SdYtAbuWeIVH5U2XqU_B9UDzoVQiyKrjI20WRSaVSJyYHwMlnhaNMRwlcMoWe-Ixj8mOlojoOkc5s0kdfvphbwtJAnkUVfTZFodtjgs2BneoKGWuNa-LUX1YVZU4FliCzKvZPh7Otg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3" y="2752322"/>
            <a:ext cx="5055291" cy="3868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meet</a:t>
            </a:r>
          </a:p>
        </p:txBody>
      </p:sp>
      <p:pic>
        <p:nvPicPr>
          <p:cNvPr id="9218" name="Picture 2" descr="https://lh7-us.googleusercontent.com/gdGGeGQRIyuokub1qQteZidj7AJu00LSeqxsmHDRz_PvajQId2_4Hvb6S7UvEzguVQ2-gAp1WbySUjbC5kfXh5iBw9c3-PJQTq7-iAnYxnH0fB1i10iGTD0nkFpYrPbsVT-SBm0JlXZflCGdmqvH9anar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1" y="2380428"/>
            <a:ext cx="4805045" cy="452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doos</a:t>
            </a:r>
          </a:p>
        </p:txBody>
      </p:sp>
      <p:pic>
        <p:nvPicPr>
          <p:cNvPr id="10242" name="Picture 2" descr="https://lh7-us.googleusercontent.com/pmHYJggRATRIPeTSe5vmvPalqaayjjKedl1C9URB60VX0tAd0aup9m2taz8XiUugF9AUp99kaGnB1w7D9bk8OSoQIikDvGbUNjiJpY1gq1GBgvbz-kV2xg4jY26R6qu2_Vjyt_i7ad6JfskLm6fVOxfBVw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3" y="2569580"/>
            <a:ext cx="5103037" cy="3831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ijs</a:t>
            </a:r>
          </a:p>
        </p:txBody>
      </p:sp>
      <p:pic>
        <p:nvPicPr>
          <p:cNvPr id="11266" name="Picture 2" descr="Gratis vectors en illustraties met Ijs Downloaden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9" y="2531197"/>
            <a:ext cx="4868159" cy="4868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haar</a:t>
            </a:r>
          </a:p>
        </p:txBody>
      </p:sp>
      <p:pic>
        <p:nvPicPr>
          <p:cNvPr id="12290" name="Picture 2" descr="https://lh7-us.googleusercontent.com/0F6OhJWsbPn1CWN_qJCag2OSgCnGiYw09_qu5xKj57iVqpRqCGyEbWWA4E4b_FEJ4VuRRmA87bBiNfVa2EFS-W8OdX97k7loSUnFcslxraWd7Rb4dZUL8XTVmPhTMj0_1bF_P0xu1xjxCnn-SUNT8uNQkw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0" y="2936941"/>
            <a:ext cx="4917593" cy="3079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zee</a:t>
            </a:r>
          </a:p>
        </p:txBody>
      </p:sp>
      <p:pic>
        <p:nvPicPr>
          <p:cNvPr id="13314" name="Picture 2" descr="Ocean Wave Drawing Near - PJ Cook Gallery of Original Fine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7" y="2341662"/>
            <a:ext cx="4602183" cy="4602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doek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1026" name="Picture 2" descr="gevouwen handdoek of doek. schets tekening. geïsoleerde cartoon afbeelding.  5992625 Vectorkunst bij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5" y="2446316"/>
            <a:ext cx="4841236" cy="4841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wip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25602" name="Picture 2" descr="Wip Afbeeldingen - Gratis downloaden op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4" y="2647403"/>
            <a:ext cx="5316496" cy="298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zon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22530" name="Picture 2" descr="https://lh7-us.googleusercontent.com/TlbVBLt2kBvPNLCNn9sSs-Y_RAbWStXsKnjYz7SHJQoRA74RGPIvi4SZLLuAWx9gFlfguouDJJSvVrUfl1HCKrub17Wy1fttBzREfxr2UxEGgnHTc7H9N_fQAjVtjVn_4Gldln86JHTQt8zCEy1tgWpMUg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5" y="2419459"/>
            <a:ext cx="4213587" cy="4727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jas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21506" name="Picture 2" descr="https://lh7-us.googleusercontent.com/AO0qb9QPZCmkLIR68eh2C8j3MNleODo_TTHj3ohwVsapIGsFOQjGxUPaTIzL82sIj5if4JL2stbLt0Y7ZNmVLX6uPUKGc0XETnIDikKe5bNFNJxSQsGbDLNIIQRhxCP97gdI4I51j0VlQZlIteyY-vJhNg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3" y="2285367"/>
            <a:ext cx="5168611" cy="5338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340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aap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2" y="2469680"/>
            <a:ext cx="4824154" cy="50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bus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15362" name="Picture 2" descr="https://lh7-us.googleusercontent.com/7HUERb592Ju9QjwHs3xK-oSVdLS_PPkPnYM6eTEe7Y8BC0R854vHiyoH2t8OxV5YIkwtTX8cBs1YpmthntAO9q-ey3bKFjaLQGsyFJiwuyjE28dPnFkfhXpo8lSyEQAwB6998R2W14UnR1GqPdVgr56Bq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4" y="3798158"/>
            <a:ext cx="5116010" cy="224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zak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14338" name="Picture 2" descr="https://lh7-us.googleusercontent.com/-rLAlj6uygW6suUJBaUiKvdualBiV-2f7hHNjls83YK3eSbBYuQzsdBQmPMZ3MqXTGW_OdlViuxpOIsZN5dFzU4U4Orc0kzuDaO8CircK14__0MtROq5f9L2RYt_ZzIUSlytGe5WS60BI92vGEntaOTXCA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5" y="2180068"/>
            <a:ext cx="4980787" cy="546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ziek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2050" name="Picture 2" descr="Ziek jongensgezicht met een thermometer in zijn mond. ziek klein kind met  koorts clipart. ziekte emotie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7" y="2589071"/>
            <a:ext cx="4540934" cy="4540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vuur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27650" name="Picture 2" descr="Vuur vlam cartoon camping nachtlampje symbool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432131"/>
            <a:ext cx="3376512" cy="5056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lijm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16386" name="Picture 2" descr="https://lh7-us.googleusercontent.com/diXbxYaLCXlpsPx9K3nJNlnMn9h2mysAbv1QTcAECBaNlltm2fCYPTXfCxAcIc7e0yZDqO416_lUgxZGKESCAIgR0Yn21EpSppfBRrYdByJ1KuFUO5fhcZJn0M12-D2B7KHebTHCWnPGCbqB1rggbzINTg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08" y="2407534"/>
            <a:ext cx="2819096" cy="495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jeuk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3074" name="Picture 2" descr="Grappige cartoon hond jeuk en krabben vectorillustratie vlakke stijl  geïsoleerd op wit, schattig en schattig huisdier vriend.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2" y="2673475"/>
            <a:ext cx="4358873" cy="4149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hout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17410" name="Picture 2" descr="https://lh7-us.googleusercontent.com/-RN3TESJIIx_4r4TpF1uNQiRUcXT0zdkGAzB68DN4pVpcjXfNuh5_Z94Gb__KoqJ0C3aOpjziez7gQ76SLKf8SBb5Vw_BzE_CdVRDf6I5v417kdVPKMBbo5sdtBvJrN92jCoTgELsjdTiH7UM-3TX5hnH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8" y="3147962"/>
            <a:ext cx="5079781" cy="3623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saus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24578" name="Picture 2" descr="Sauce Stock Clipart | Royalty-Free | Free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5" y="2628899"/>
            <a:ext cx="4281187" cy="428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geit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18434" name="Picture 2" descr="https://lh7-us.googleusercontent.com/lBnrIz_ARlHSZvvuPSNyDk3jmZc0Ioxmj8Cef25oqRzFy07uEwwAYNZcI4iTmdRTQprl5kkS5fgpKhM2W9eoPHHHojwhQiw1XKgKDaxC3ZYgg0an7Ntyl8i29hA_JNSP056UXq3zkMC2KZUW2vWrUZmSLw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2" y="2526891"/>
            <a:ext cx="4887894" cy="4491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muis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19458" name="Picture 2" descr="https://lh7-us.googleusercontent.com/mClUhllVHb_3yornUSAG2Ef-rpkt-5wsmsjGh7qgVsqNejjtGEfTdrIrfwD06y41B3zcm-7cDCvRdcroLneBJM-J3LNyfuSJxOs0h2HyqW2Qn_J_BbX9lA8I59cdXBAIpX_UwCLsuljaA517KloWCHnFwA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8" y="2487622"/>
            <a:ext cx="4658922" cy="494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/>
          <p:cNvSpPr/>
          <p:nvPr/>
        </p:nvSpPr>
        <p:spPr>
          <a:xfrm>
            <a:off x="1995839" y="65376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kip</a:t>
            </a:r>
          </a:p>
        </p:txBody>
      </p:sp>
      <p:pic>
        <p:nvPicPr>
          <p:cNvPr id="1026" name="Picture 2" descr="https://lh7-us.googleusercontent.com/UOrwbvrej-ZBzN7Swb1IIpItAuGZX6HSM8BDsIuorvBunsGWWP87SFo6o2FtLPkx_a30vi9G59fzPmdMwRpYz97WObjVQehtwpCru-l1e63XKslQaYszJzxKXUNYh1hAt5ekD8ukPyjhJN9XOJTudtKrJ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" y="2134745"/>
            <a:ext cx="5476875" cy="4962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mug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20482" name="Picture 2" descr="https://lh7-us.googleusercontent.com/joOPJNXXt0yrb9qJDqy7b_W6GQ3TJ4xaxYxlNq6xygvmFG2YXwe-L_fiExiQTp02hzgns7LJxTiVNoAAG_F27H1J354NGt3gwPMZRh0RE37PEwYaCEJvfr3dKY-CGHyJub1S7jaLs49oan5KHZk0svSqu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4" y="2742145"/>
            <a:ext cx="5276930" cy="368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 dirty="0" smtClean="0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duif</a:t>
            </a:r>
            <a:endParaRPr lang="nl-NL" sz="4200" b="0" i="0" u="none" strike="noStrike" kern="1200" cap="none" dirty="0">
              <a:ln>
                <a:noFill/>
              </a:ln>
              <a:latin typeface="Lucida Console" pitchFamily="49"/>
              <a:ea typeface="Segoe UI" pitchFamily="2"/>
              <a:cs typeface="Tahoma" pitchFamily="2"/>
            </a:endParaRPr>
          </a:p>
        </p:txBody>
      </p:sp>
      <p:pic>
        <p:nvPicPr>
          <p:cNvPr id="23556" name="Picture 4" descr="Duiven Pigeon Carrier Pigeon Gift' Sticker | Spreadsh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3" y="2629824"/>
            <a:ext cx="5176531" cy="338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376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vis</a:t>
            </a:r>
          </a:p>
        </p:txBody>
      </p:sp>
      <p:pic>
        <p:nvPicPr>
          <p:cNvPr id="2050" name="Picture 2" descr="https://lh7-us.googleusercontent.com/0xAtb8Z3YtIc9JlIKVapdCnNWtcnq3Ek3SZVRMUQEKnvFkChDlrYzmuLkckxc0_qKnIxTeLCDpkV5FMkXRbwlHjNobOngbM7NuvHqsw2VzWDqxQRkqt5rNdliIF0FNAae95cmO7jMAk-zZHeFSwV6yJgpw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" y="2849879"/>
            <a:ext cx="5430420" cy="3145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rem</a:t>
            </a:r>
          </a:p>
        </p:txBody>
      </p:sp>
      <p:pic>
        <p:nvPicPr>
          <p:cNvPr id="3074" name="Picture 2" descr="Illustratie van een bestuurder die het ontwerp van de levensstijlfeiten remt 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2" y="2539679"/>
            <a:ext cx="5535673" cy="3687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raak</a:t>
            </a:r>
          </a:p>
        </p:txBody>
      </p:sp>
      <p:pic>
        <p:nvPicPr>
          <p:cNvPr id="4098" name="Picture 2" descr="https://lh7-us.googleusercontent.com/L4TsDV2GhSDyPVpdl13y09LzaRrn8Ntkpd0AndGLNnleu-kVSWjDEx7-dXhMVrE5qyEYjCCshmV21usjP4EkuqtSWW9knTbN9Mo7Yl_FDBXt-gY030AvHwezF3axHpfDesh8LJxg7iQs4nUkm_xN2wexFg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5" y="2226299"/>
            <a:ext cx="3518704" cy="5386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been</a:t>
            </a:r>
          </a:p>
        </p:txBody>
      </p:sp>
      <p:pic>
        <p:nvPicPr>
          <p:cNvPr id="5122" name="Picture 2" descr="https://lh7-us.googleusercontent.com/dQylNNKRQeaovUNqtolXw_-jZjmX9YCSPl-141coGvQ88SqCOolc3BCJBMHHINtAQLZHA-JH3ZAB3UshrVy6eY2R_j7yaHf-0B3frJbvk94qIif1cn517b4WXitgrmR_FHz-kQK7TZBh9QRtc_33cVLg4A=s2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0" t="61601"/>
          <a:stretch/>
        </p:blipFill>
        <p:spPr bwMode="auto">
          <a:xfrm>
            <a:off x="763930" y="2542090"/>
            <a:ext cx="4419594" cy="4530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boot</a:t>
            </a:r>
          </a:p>
        </p:txBody>
      </p:sp>
      <p:pic>
        <p:nvPicPr>
          <p:cNvPr id="6146" name="Picture 2" descr="https://lh7-us.googleusercontent.com/aJBsUnyFQOmiIP-6wipiR8NyOtNlK8bEs_5RFLRXO2L31VHQYE_HH0tE0kIbJKr8KMa0aIGKxiG-ZLIK1MQHknjYdUXCxy_i_SZiu5-BbD0f_VwrPVgD0li_SvpmnPNn_KltIrvE4AYFNjMimVHYKio5zQ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3" y="2651923"/>
            <a:ext cx="5196711" cy="3844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1995839" y="654120"/>
            <a:ext cx="1814040" cy="81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18000">
            <a:solidFill>
              <a:srgbClr val="FFB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810"/>
            </a:pPr>
            <a:r>
              <a:rPr lang="nl-NL" sz="4200" b="0" i="0" u="none" strike="noStrike" kern="1200" cap="none">
                <a:ln>
                  <a:noFill/>
                </a:ln>
                <a:latin typeface="Lucida Console" pitchFamily="49"/>
                <a:ea typeface="Segoe UI" pitchFamily="2"/>
                <a:cs typeface="Tahoma" pitchFamily="2"/>
              </a:rPr>
              <a:t>maan</a:t>
            </a:r>
          </a:p>
        </p:txBody>
      </p:sp>
      <p:pic>
        <p:nvPicPr>
          <p:cNvPr id="7170" name="Picture 2" descr="https://lh7-us.googleusercontent.com/uOuF3NBBS2NnljvwWu9lfZnGFtfWf-PUBUViM9yaYh17kOin-N3C6PFrkSmkFaA4yAGGXMTo4dzIfvDnS_ADEzVjCDd5Wwobeodv7br_WpvJXudllz0S90mdJGbXuNZ3mz1UvGqmhVobaDo-LRW9D73QSQ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48" y="2438114"/>
            <a:ext cx="3666441" cy="4514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Beehiv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ehive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62</Words>
  <Application>Microsoft Office PowerPoint</Application>
  <PresentationFormat>Diavoorstelling (16:10)</PresentationFormat>
  <Paragraphs>62</Paragraphs>
  <Slides>31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39" baseType="lpstr">
      <vt:lpstr>Arial</vt:lpstr>
      <vt:lpstr>Calibri</vt:lpstr>
      <vt:lpstr>Liberation Sans</vt:lpstr>
      <vt:lpstr>Lucida Console</vt:lpstr>
      <vt:lpstr>Segoe UI</vt:lpstr>
      <vt:lpstr>Tahoma</vt:lpstr>
      <vt:lpstr>Beehive</vt:lpstr>
      <vt:lpstr>Beehive1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Beehive</dc:title>
  <dc:creator>hans vdvlugt</dc:creator>
  <cp:lastModifiedBy>hans vdvlugt</cp:lastModifiedBy>
  <cp:revision>7</cp:revision>
  <cp:lastPrinted>2024-01-03T08:37:43Z</cp:lastPrinted>
  <dcterms:created xsi:type="dcterms:W3CDTF">2024-01-03T08:18:01Z</dcterms:created>
  <dcterms:modified xsi:type="dcterms:W3CDTF">2024-02-12T21:22:43Z</dcterms:modified>
</cp:coreProperties>
</file>