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272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58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ca6c9fd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ca6c9fd6a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3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00" y="197375"/>
            <a:ext cx="2835876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00" y="1808725"/>
            <a:ext cx="2835876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00" y="3420075"/>
            <a:ext cx="2835876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455600" y="3773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         </a:t>
            </a:r>
            <a:r>
              <a:rPr lang="nl" sz="2000" dirty="0" smtClean="0"/>
              <a:t>march</a:t>
            </a:r>
            <a:endParaRPr sz="20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5455613" y="1898688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   </a:t>
            </a:r>
            <a:r>
              <a:rPr lang="nl" sz="2000"/>
              <a:t>april</a:t>
            </a:r>
            <a:endParaRPr sz="2000"/>
          </a:p>
        </p:txBody>
      </p:sp>
      <p:sp>
        <p:nvSpPr>
          <p:cNvPr id="59" name="Google Shape;59;p13"/>
          <p:cNvSpPr txBox="1"/>
          <p:nvPr/>
        </p:nvSpPr>
        <p:spPr>
          <a:xfrm>
            <a:off x="5403650" y="3509225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            </a:t>
            </a:r>
            <a:r>
              <a:rPr lang="nl" sz="2000" dirty="0" smtClean="0"/>
              <a:t>may</a:t>
            </a:r>
            <a:endParaRPr sz="2000" dirty="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00" y="197375"/>
            <a:ext cx="2835876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00" y="1827875"/>
            <a:ext cx="2835876" cy="15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00" y="3458350"/>
            <a:ext cx="2835876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948250" y="3302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</a:t>
            </a:r>
            <a:r>
              <a:rPr lang="nl" sz="2000"/>
              <a:t>december</a:t>
            </a:r>
            <a:endParaRPr sz="2000"/>
          </a:p>
        </p:txBody>
      </p:sp>
      <p:sp>
        <p:nvSpPr>
          <p:cNvPr id="64" name="Google Shape;64;p13"/>
          <p:cNvSpPr txBox="1"/>
          <p:nvPr/>
        </p:nvSpPr>
        <p:spPr>
          <a:xfrm>
            <a:off x="604125" y="210915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        </a:t>
            </a:r>
            <a:r>
              <a:rPr lang="nl" sz="2000" dirty="0" smtClean="0"/>
              <a:t>january</a:t>
            </a:r>
            <a:endParaRPr sz="2000" dirty="0"/>
          </a:p>
        </p:txBody>
      </p:sp>
      <p:sp>
        <p:nvSpPr>
          <p:cNvPr id="65" name="Google Shape;65;p13"/>
          <p:cNvSpPr txBox="1"/>
          <p:nvPr/>
        </p:nvSpPr>
        <p:spPr>
          <a:xfrm>
            <a:off x="644413" y="38881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      </a:t>
            </a:r>
            <a:r>
              <a:rPr lang="nl" sz="2000" dirty="0" smtClean="0"/>
              <a:t>february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206700"/>
            <a:ext cx="2953350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1847525"/>
            <a:ext cx="2953350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3488350"/>
            <a:ext cx="2953350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508538" y="2067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       </a:t>
            </a:r>
            <a:r>
              <a:rPr lang="nl" sz="2000" dirty="0" smtClean="0"/>
              <a:t>june</a:t>
            </a:r>
            <a:endParaRPr sz="2000" dirty="0"/>
          </a:p>
        </p:txBody>
      </p:sp>
      <p:sp>
        <p:nvSpPr>
          <p:cNvPr id="74" name="Google Shape;74;p14"/>
          <p:cNvSpPr txBox="1"/>
          <p:nvPr/>
        </p:nvSpPr>
        <p:spPr>
          <a:xfrm>
            <a:off x="308663" y="188325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           </a:t>
            </a:r>
            <a:r>
              <a:rPr lang="nl" sz="2000" dirty="0" smtClean="0"/>
              <a:t>july</a:t>
            </a:r>
            <a:endParaRPr sz="2000"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508538" y="348835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     </a:t>
            </a:r>
            <a:r>
              <a:rPr lang="nl" sz="2000" dirty="0" smtClean="0"/>
              <a:t>august</a:t>
            </a:r>
            <a:endParaRPr sz="2000" dirty="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50" y="206700"/>
            <a:ext cx="2953349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471150" y="815525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</a:t>
            </a:r>
            <a:r>
              <a:rPr lang="nl" sz="2000"/>
              <a:t>september</a:t>
            </a:r>
            <a:endParaRPr sz="20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50" y="1808725"/>
            <a:ext cx="2953349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50" y="3488350"/>
            <a:ext cx="2953349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5383075" y="2417538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</a:t>
            </a:r>
            <a:r>
              <a:rPr lang="nl" sz="2000" smtClean="0"/>
              <a:t>october</a:t>
            </a:r>
            <a:endParaRPr sz="2000" dirty="0"/>
          </a:p>
        </p:txBody>
      </p:sp>
      <p:sp>
        <p:nvSpPr>
          <p:cNvPr id="81" name="Google Shape;81;p14"/>
          <p:cNvSpPr txBox="1"/>
          <p:nvPr/>
        </p:nvSpPr>
        <p:spPr>
          <a:xfrm>
            <a:off x="5383075" y="4019575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</a:t>
            </a:r>
            <a:r>
              <a:rPr lang="nl" sz="2000"/>
              <a:t> november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Diavoorstelling (16:9)</PresentationFormat>
  <Paragraphs>12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2</cp:revision>
  <cp:lastPrinted>2024-03-28T12:50:43Z</cp:lastPrinted>
  <dcterms:modified xsi:type="dcterms:W3CDTF">2024-03-28T12:51:15Z</dcterms:modified>
</cp:coreProperties>
</file>