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60" r:id="rId5"/>
  </p:sldIdLst>
  <p:sldSz cx="6858000" cy="9144000" type="screen4x3"/>
  <p:notesSz cx="6889750" cy="10018713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Stijl, lich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Stijl, lich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Geen stijl, tabel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782" autoAdjust="0"/>
    <p:restoredTop sz="94660"/>
  </p:normalViewPr>
  <p:slideViewPr>
    <p:cSldViewPr>
      <p:cViewPr varScale="1">
        <p:scale>
          <a:sx n="83" d="100"/>
          <a:sy n="83" d="100"/>
        </p:scale>
        <p:origin x="2910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18-10-2023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18-10-2023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18-10-2023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18-10-2023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18-10-2023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18-10-2023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18-10-2023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18-10-2023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18-10-2023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18-10-2023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18-10-2023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E95DB0-17C7-498D-AE73-2EA69EFF7548}" type="datetimeFigureOut">
              <a:rPr lang="nl-NL" smtClean="0"/>
              <a:pPr/>
              <a:t>18-10-2023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>
          <a:xfrm>
            <a:off x="1124744" y="1547664"/>
            <a:ext cx="3878188" cy="393225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nl-NL" dirty="0" smtClean="0"/>
              <a:t>     </a:t>
            </a:r>
            <a:endParaRPr lang="nl-NL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1026" name="Picture 2" descr="https://lh4.googleusercontent.com/nVXQ-OQNIz36B-8VQCq7gJxvhM1kojndTthTjJCBVtScwwi0cIQV8Aeo3UJ6ZnHO3S0FaBovig8Rpk_NC1wNY7m-DcLPc5B0Cj4GGAH_r980t3qIlTk9sVE_GxfvlFo_XBrNiTgymnv25gixrahcsVT5lw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904"/>
            <a:ext cx="6858000" cy="9135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lh3.googleusercontent.com/J2E2EuP0oTfU-FK72z6WT535IVmVZSHdE1jd_4OXxV_Sn_gAN34OnKI-OkhDAVh2XLd9BUAZCWd9ZouvByGmhmDMD-CtZwnjnI_eBBUX9pMXRhMVqbjvhQruTjtUR8gJd2REpCKprsMk3jvlLmJrO_LDzw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0968" y="5989256"/>
            <a:ext cx="1296144" cy="23007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s://lh3.googleusercontent.com/oUi-BBZdF5bk5xJfWXdm4tqpJo87wN6RaK6xcq10W_F9UkBEE-GzF29S9uSJuQFpsOH7Eydluubzt4cT5CMDglym8EEMn3a82-GAHdDYfi6tUbqcbdwXqZHty5L8-Xfsf88YF6nr63z5AyjLP9GJ39jGbg=s204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6832" y="5934072"/>
            <a:ext cx="1233595" cy="21877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hthoek 3"/>
          <p:cNvSpPr/>
          <p:nvPr/>
        </p:nvSpPr>
        <p:spPr>
          <a:xfrm>
            <a:off x="1214754" y="3487233"/>
            <a:ext cx="4428492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6000" b="1" cap="none" spc="0" dirty="0" err="1" smtClean="0">
                <a:ln w="12700">
                  <a:solidFill>
                    <a:schemeClr val="tx1"/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Kabouterpad</a:t>
            </a:r>
            <a:endParaRPr lang="nl-NL" sz="6000" b="1" cap="none" spc="0" dirty="0" smtClean="0">
              <a:ln w="12700">
                <a:solidFill>
                  <a:schemeClr val="tx1"/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  <a:p>
            <a:pPr algn="ctr"/>
            <a:r>
              <a:rPr lang="nl-NL" sz="6000" b="1" dirty="0" smtClean="0">
                <a:ln w="12700">
                  <a:solidFill>
                    <a:schemeClr val="tx1"/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dipl</a:t>
            </a:r>
            <a:r>
              <a:rPr lang="nl-NL" sz="6000" b="1" cap="none" spc="0" dirty="0" smtClean="0">
                <a:ln w="12700">
                  <a:solidFill>
                    <a:schemeClr val="tx1"/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oma</a:t>
            </a:r>
            <a:endParaRPr lang="nl-NL" sz="6000" b="1" cap="none" spc="0" dirty="0">
              <a:ln w="12700">
                <a:solidFill>
                  <a:schemeClr val="tx1"/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2" name="Wolk 1"/>
          <p:cNvSpPr/>
          <p:nvPr/>
        </p:nvSpPr>
        <p:spPr>
          <a:xfrm>
            <a:off x="2780928" y="8519220"/>
            <a:ext cx="1718734" cy="395535"/>
          </a:xfrm>
          <a:prstGeom prst="cloud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s</a:t>
            </a:r>
            <a:r>
              <a:rPr lang="nl-NL" dirty="0" smtClean="0"/>
              <a:t>pel en natuur.nl</a:t>
            </a:r>
            <a:endParaRPr lang="nl-NL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>
          <a:xfrm>
            <a:off x="1124744" y="1547664"/>
            <a:ext cx="3878188" cy="393225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nl-NL" dirty="0" smtClean="0"/>
              <a:t>     </a:t>
            </a:r>
            <a:endParaRPr lang="nl-NL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1026" name="Picture 2" descr="https://lh4.googleusercontent.com/nVXQ-OQNIz36B-8VQCq7gJxvhM1kojndTthTjJCBVtScwwi0cIQV8Aeo3UJ6ZnHO3S0FaBovig8Rpk_NC1wNY7m-DcLPc5B0Cj4GGAH_r980t3qIlTk9sVE_GxfvlFo_XBrNiTgymnv25gixrahcsVT5lw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904"/>
            <a:ext cx="6858000" cy="9135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lh3.googleusercontent.com/J2E2EuP0oTfU-FK72z6WT535IVmVZSHdE1jd_4OXxV_Sn_gAN34OnKI-OkhDAVh2XLd9BUAZCWd9ZouvByGmhmDMD-CtZwnjnI_eBBUX9pMXRhMVqbjvhQruTjtUR8gJd2REpCKprsMk3jvlLmJrO_LDzw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0968" y="5989256"/>
            <a:ext cx="1296144" cy="23007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s://lh3.googleusercontent.com/oUi-BBZdF5bk5xJfWXdm4tqpJo87wN6RaK6xcq10W_F9UkBEE-GzF29S9uSJuQFpsOH7Eydluubzt4cT5CMDglym8EEMn3a82-GAHdDYfi6tUbqcbdwXqZHty5L8-Xfsf88YF6nr63z5AyjLP9GJ39jGbg=s204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6832" y="5934072"/>
            <a:ext cx="1233595" cy="21877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hthoek 3"/>
          <p:cNvSpPr/>
          <p:nvPr/>
        </p:nvSpPr>
        <p:spPr>
          <a:xfrm>
            <a:off x="917721" y="3030051"/>
            <a:ext cx="502255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4800" b="1" dirty="0" smtClean="0">
                <a:ln w="12700">
                  <a:solidFill>
                    <a:schemeClr val="tx1"/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Dipl</a:t>
            </a:r>
            <a:r>
              <a:rPr lang="nl-NL" sz="4800" b="1" cap="none" spc="0" dirty="0" smtClean="0">
                <a:ln w="12700">
                  <a:solidFill>
                    <a:schemeClr val="tx1"/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oma</a:t>
            </a:r>
          </a:p>
          <a:p>
            <a:pPr algn="ctr"/>
            <a:r>
              <a:rPr lang="nl-NL" sz="4800" b="1" dirty="0" smtClean="0">
                <a:ln w="12700">
                  <a:solidFill>
                    <a:schemeClr val="tx1"/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Kaboutervriendje</a:t>
            </a:r>
            <a:endParaRPr lang="nl-NL" sz="4800" b="1" cap="none" spc="0" dirty="0">
              <a:ln w="12700">
                <a:solidFill>
                  <a:schemeClr val="tx1"/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7" name="Wolk 6"/>
          <p:cNvSpPr/>
          <p:nvPr/>
        </p:nvSpPr>
        <p:spPr>
          <a:xfrm>
            <a:off x="2780928" y="8519220"/>
            <a:ext cx="1718734" cy="395535"/>
          </a:xfrm>
          <a:prstGeom prst="cloud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s</a:t>
            </a:r>
            <a:r>
              <a:rPr lang="nl-NL" dirty="0" smtClean="0"/>
              <a:t>pel en natuur.nl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21646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lh4.googleusercontent.com/8BHmSUbCnmNRhv3ZfkGgYmrwiq2qiU5NFx5I69-6y0kwxxUr63Mq4taaFF1WlqcVlQ9zswERMQHuLEa6fB_cvskZdWzAFnef2ZPHsc7nvRbAgo6bSmWpGtvkX_NvO9otnC1h0s8PRkBtuYfXbjqmRbNRWA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130"/>
            <a:ext cx="6858000" cy="9127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fgeronde rechthoek 1"/>
          <p:cNvSpPr/>
          <p:nvPr/>
        </p:nvSpPr>
        <p:spPr>
          <a:xfrm>
            <a:off x="885120" y="755576"/>
            <a:ext cx="5112568" cy="727280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Rechthoek 2"/>
          <p:cNvSpPr/>
          <p:nvPr/>
        </p:nvSpPr>
        <p:spPr>
          <a:xfrm>
            <a:off x="2088791" y="3131840"/>
            <a:ext cx="26084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Diploma</a:t>
            </a:r>
            <a:endParaRPr lang="nl-NL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5" name="Rechthoek 4"/>
          <p:cNvSpPr/>
          <p:nvPr/>
        </p:nvSpPr>
        <p:spPr>
          <a:xfrm>
            <a:off x="827137" y="4110335"/>
            <a:ext cx="52037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Kaboutervriendje</a:t>
            </a:r>
            <a:endParaRPr lang="nl-NL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9" name="Picture 6" descr="https://lh3.googleusercontent.com/fbmUFpzmQeaRjPDffKGrqRYqelqhhBSTfO-Etz4LskRlv5_bwcmMbOxKQsIx1VwiO7XjPfUXKoll_jlN724S5TJAw4PEz4f6kUI245pXEBuNO8IIi9rjd2IpyZ37RBkQXWzyfHQ74jO9XFMzEZsQosuFhw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1921" y="5811078"/>
            <a:ext cx="1238654" cy="1967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lh3.googleusercontent.com/J2E2EuP0oTfU-FK72z6WT535IVmVZSHdE1jd_4OXxV_Sn_gAN34OnKI-OkhDAVh2XLd9BUAZCWd9ZouvByGmhmDMD-CtZwnjnI_eBBUX9pMXRhMVqbjvhQruTjtUR8gJd2REpCKprsMk3jvlLmJrO_LDzw=s204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584" y="1113698"/>
            <a:ext cx="1154208" cy="20487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s://lh3.googleusercontent.com/oUi-BBZdF5bk5xJfWXdm4tqpJo87wN6RaK6xcq10W_F9UkBEE-GzF29S9uSJuQFpsOH7Eydluubzt4cT5CMDglym8EEMn3a82-GAHdDYfi6tUbqcbdwXqZHty5L8-Xfsf88YF6nr63z5AyjLP9GJ39jGbg=s204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4255" y="1079026"/>
            <a:ext cx="1157830" cy="20534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https://lh5.googleusercontent.com/RF6C2iHimwdKkGOWve5QNd2CGf3CgqJElnH-Ko9uwFSBCH1iogxkWUTqORIeVeRTBAb9f3IpEdrb42Vq1T6afgSLWNb_SuzFqgOqgNcznmUqC7q0H8baAm0vtCDVwl0E9-KdCWHBo3VICFdvWXiFrNop_A=s204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1892" y="5849908"/>
            <a:ext cx="1039586" cy="1929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0" descr="https://lh6.googleusercontent.com/jDXeY222ZlXuInD8srwWIQ0tZZfBfMaRzOURvPda4Q7oD9zYRBL1MFD_Lv0vN9K3OCPmzp-ibZDBy2qY3bjmRNR6_iR5UCnnfjpec563u68I2-d3yv3Pe5-1FzIIxFfOaG0sYrGa-14RiNR_xON4vVOJ1g=s204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872" y="6431434"/>
            <a:ext cx="2350067" cy="1495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2" descr="https://lh3.googleusercontent.com/rH0AfAMmMlunEeaZIOZS_i8lkrULgxDKPfqeeSECBSxq-BfYjwQuhOKfO103U85D0ceIlh-OavvEyxklgnsd_sXvRSKx4ugolBL64jKOxQWVhyL7lekV2P1B4ZBsvkOTs8XQ6hCWogGH2kHej8vzgg8wUA=s204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0722" y="1123666"/>
            <a:ext cx="719853" cy="1026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97197" y="3217404"/>
            <a:ext cx="1259791" cy="1046416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1107984" y="2675538"/>
            <a:ext cx="713024" cy="1030313"/>
          </a:xfrm>
          <a:prstGeom prst="rect">
            <a:avLst/>
          </a:prstGeom>
        </p:spPr>
      </p:pic>
      <p:pic>
        <p:nvPicPr>
          <p:cNvPr id="22" name="Afbeelding 2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9609" y="869467"/>
            <a:ext cx="713294" cy="1030313"/>
          </a:xfrm>
          <a:prstGeom prst="rect">
            <a:avLst/>
          </a:prstGeom>
        </p:spPr>
      </p:pic>
      <p:pic>
        <p:nvPicPr>
          <p:cNvPr id="23" name="Afbeelding 2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97815" y="1984743"/>
            <a:ext cx="719390" cy="1024217"/>
          </a:xfrm>
          <a:prstGeom prst="rect">
            <a:avLst/>
          </a:prstGeom>
        </p:spPr>
      </p:pic>
      <p:sp>
        <p:nvSpPr>
          <p:cNvPr id="17" name="Wolk 16"/>
          <p:cNvSpPr/>
          <p:nvPr/>
        </p:nvSpPr>
        <p:spPr>
          <a:xfrm>
            <a:off x="2780928" y="8519220"/>
            <a:ext cx="1718734" cy="395535"/>
          </a:xfrm>
          <a:prstGeom prst="cloud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s</a:t>
            </a:r>
            <a:r>
              <a:rPr lang="nl-NL" dirty="0" smtClean="0"/>
              <a:t>pel en natuur.nl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239741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lh4.googleusercontent.com/8BHmSUbCnmNRhv3ZfkGgYmrwiq2qiU5NFx5I69-6y0kwxxUr63Mq4taaFF1WlqcVlQ9zswERMQHuLEa6fB_cvskZdWzAFnef2ZPHsc7nvRbAgo6bSmWpGtvkX_NvO9otnC1h0s8PRkBtuYfXbjqmRbNRWA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130"/>
            <a:ext cx="6858000" cy="9127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fgeronde rechthoek 1"/>
          <p:cNvSpPr/>
          <p:nvPr/>
        </p:nvSpPr>
        <p:spPr>
          <a:xfrm>
            <a:off x="885120" y="755576"/>
            <a:ext cx="5112568" cy="727280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Rechthoek 2"/>
          <p:cNvSpPr/>
          <p:nvPr/>
        </p:nvSpPr>
        <p:spPr>
          <a:xfrm>
            <a:off x="1436018" y="3304272"/>
            <a:ext cx="39232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Kabouterpad</a:t>
            </a:r>
            <a:endParaRPr lang="nl-NL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5" name="Rechthoek 4"/>
          <p:cNvSpPr/>
          <p:nvPr/>
        </p:nvSpPr>
        <p:spPr>
          <a:xfrm>
            <a:off x="2097606" y="4436569"/>
            <a:ext cx="254428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diploma</a:t>
            </a:r>
            <a:endParaRPr lang="nl-NL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9" name="Picture 6" descr="https://lh3.googleusercontent.com/fbmUFpzmQeaRjPDffKGrqRYqelqhhBSTfO-Etz4LskRlv5_bwcmMbOxKQsIx1VwiO7XjPfUXKoll_jlN724S5TJAw4PEz4f6kUI245pXEBuNO8IIi9rjd2IpyZ37RBkQXWzyfHQ74jO9XFMzEZsQosuFhw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519" y="5741298"/>
            <a:ext cx="1438000" cy="1967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lh3.googleusercontent.com/J2E2EuP0oTfU-FK72z6WT535IVmVZSHdE1jd_4OXxV_Sn_gAN34OnKI-OkhDAVh2XLd9BUAZCWd9ZouvByGmhmDMD-CtZwnjnI_eBBUX9pMXRhMVqbjvhQruTjtUR8gJd2REpCKprsMk3jvlLmJrO_LDzw=s204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7697" y="1115616"/>
            <a:ext cx="1154208" cy="20487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s://lh3.googleusercontent.com/oUi-BBZdF5bk5xJfWXdm4tqpJo87wN6RaK6xcq10W_F9UkBEE-GzF29S9uSJuQFpsOH7Eydluubzt4cT5CMDglym8EEMn3a82-GAHdDYfi6tUbqcbdwXqZHty5L8-Xfsf88YF6nr63z5AyjLP9GJ39jGbg=s204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7860" y="1091323"/>
            <a:ext cx="1157830" cy="20534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https://lh5.googleusercontent.com/RF6C2iHimwdKkGOWve5QNd2CGf3CgqJElnH-Ko9uwFSBCH1iogxkWUTqORIeVeRTBAb9f3IpEdrb42Vq1T6afgSLWNb_SuzFqgOqgNcznmUqC7q0H8baAm0vtCDVwl0E9-KdCWHBo3VICFdvWXiFrNop_A=s204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1892" y="5849908"/>
            <a:ext cx="1039586" cy="1929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0" descr="https://lh6.googleusercontent.com/jDXeY222ZlXuInD8srwWIQ0tZZfBfMaRzOURvPda4Q7oD9zYRBL1MFD_Lv0vN9K3OCPmzp-ibZDBy2qY3bjmRNR6_iR5UCnnfjpec563u68I2-d3yv3Pe5-1FzIIxFfOaG0sYrGa-14RiNR_xON4vVOJ1g=s204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8221" y="6383623"/>
            <a:ext cx="2103671" cy="1338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2" descr="https://lh3.googleusercontent.com/rH0AfAMmMlunEeaZIOZS_i8lkrULgxDKPfqeeSECBSxq-BfYjwQuhOKfO103U85D0ceIlh-OavvEyxklgnsd_sXvRSKx4ugolBL64jKOxQWVhyL7lekV2P1B4ZBsvkOTs8XQ6hCWogGH2kHej8vzgg8wUA=s204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1321" y="1017130"/>
            <a:ext cx="719853" cy="1026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3093" y="4391980"/>
            <a:ext cx="1259791" cy="1046416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962575" y="2347962"/>
            <a:ext cx="713024" cy="1030313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05038" y="950269"/>
            <a:ext cx="713294" cy="1030313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19690" y="2229858"/>
            <a:ext cx="719390" cy="1024217"/>
          </a:xfrm>
          <a:prstGeom prst="rect">
            <a:avLst/>
          </a:prstGeom>
        </p:spPr>
      </p:pic>
      <p:sp>
        <p:nvSpPr>
          <p:cNvPr id="19" name="Wolk 18"/>
          <p:cNvSpPr/>
          <p:nvPr/>
        </p:nvSpPr>
        <p:spPr>
          <a:xfrm>
            <a:off x="2780928" y="8519220"/>
            <a:ext cx="1718734" cy="395535"/>
          </a:xfrm>
          <a:prstGeom prst="cloud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s</a:t>
            </a:r>
            <a:r>
              <a:rPr lang="nl-NL" dirty="0" smtClean="0"/>
              <a:t>pel en natuur.nl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060515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1734</TotalTime>
  <Words>22</Words>
  <Application>Microsoft Office PowerPoint</Application>
  <PresentationFormat>Diavoorstelling (4:3)</PresentationFormat>
  <Paragraphs>14</Paragraphs>
  <Slides>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8" baseType="lpstr">
      <vt:lpstr>Arial Unicode MS</vt:lpstr>
      <vt:lpstr>Arial</vt:lpstr>
      <vt:lpstr>Calibri</vt:lpstr>
      <vt:lpstr>Office-thema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Opdracht 1</dc:title>
  <dc:creator>My Acer</dc:creator>
  <cp:lastModifiedBy>hans vdvlugt</cp:lastModifiedBy>
  <cp:revision>24</cp:revision>
  <cp:lastPrinted>2023-10-18T12:17:15Z</cp:lastPrinted>
  <dcterms:created xsi:type="dcterms:W3CDTF">2014-01-19T15:45:44Z</dcterms:created>
  <dcterms:modified xsi:type="dcterms:W3CDTF">2023-10-18T13:31:15Z</dcterms:modified>
</cp:coreProperties>
</file>